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9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Mono Medium"/>
      <p:regular r:id="rId30"/>
      <p:bold r:id="rId31"/>
      <p:italic r:id="rId32"/>
      <p:boldItalic r:id="rId33"/>
    </p:embeddedFont>
    <p:embeddedFont>
      <p:font typeface="Roboto"/>
      <p:regular r:id="rId34"/>
      <p:bold r:id="rId35"/>
      <p:italic r:id="rId36"/>
      <p:boldItalic r:id="rId37"/>
    </p:embeddedFont>
    <p:embeddedFont>
      <p:font typeface="Helvetica Neue"/>
      <p:regular r:id="rId38"/>
      <p:bold r:id="rId39"/>
      <p:italic r:id="rId40"/>
      <p:boldItalic r:id="rId41"/>
    </p:embeddedFont>
    <p:embeddedFont>
      <p:font typeface="Roboto Mono"/>
      <p:regular r:id="rId42"/>
      <p:bold r:id="rId43"/>
      <p:italic r:id="rId44"/>
      <p:boldItalic r:id="rId45"/>
    </p:embeddedFont>
    <p:embeddedFont>
      <p:font typeface="Helvetica Neue Light"/>
      <p:regular r:id="rId46"/>
      <p:bold r:id="rId47"/>
      <p:italic r:id="rId48"/>
      <p:boldItalic r:id="rId49"/>
    </p:embeddedFont>
    <p:embeddedFont>
      <p:font typeface="Rajdhani"/>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2" roundtripDataSignature="AMtx7mguo19EEm+8Lw46ygbJe8ynBc0l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42" Type="http://schemas.openxmlformats.org/officeDocument/2006/relationships/font" Target="fonts/RobotoMono-regular.fntdata"/><Relationship Id="rId41" Type="http://schemas.openxmlformats.org/officeDocument/2006/relationships/font" Target="fonts/HelveticaNeue-boldItalic.fntdata"/><Relationship Id="rId44" Type="http://schemas.openxmlformats.org/officeDocument/2006/relationships/font" Target="fonts/RobotoMono-italic.fntdata"/><Relationship Id="rId43" Type="http://schemas.openxmlformats.org/officeDocument/2006/relationships/font" Target="fonts/RobotoMono-bold.fntdata"/><Relationship Id="rId46" Type="http://schemas.openxmlformats.org/officeDocument/2006/relationships/font" Target="fonts/HelveticaNeueLight-regular.fntdata"/><Relationship Id="rId45" Type="http://schemas.openxmlformats.org/officeDocument/2006/relationships/font" Target="fonts/RobotoMono-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Medium-bold.fntdata"/><Relationship Id="rId30" Type="http://schemas.openxmlformats.org/officeDocument/2006/relationships/font" Target="fonts/RobotoMonoMedium-regular.fntdata"/><Relationship Id="rId33" Type="http://schemas.openxmlformats.org/officeDocument/2006/relationships/font" Target="fonts/RobotoMonoMedium-boldItalic.fntdata"/><Relationship Id="rId32" Type="http://schemas.openxmlformats.org/officeDocument/2006/relationships/font" Target="fonts/RobotoMonoMedium-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HelveticaNeue-bold.fntdata"/><Relationship Id="rId38" Type="http://schemas.openxmlformats.org/officeDocument/2006/relationships/font" Target="fonts/HelveticaNeu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jdhani-bold.fntdata"/><Relationship Id="rId50" Type="http://schemas.openxmlformats.org/officeDocument/2006/relationships/font" Target="fonts/Rajdhani-regular.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arketplace?type=actions" TargetMode="External"/><Relationship Id="rId3" Type="http://schemas.openxmlformats.org/officeDocument/2006/relationships/hyperlink" Target="https://github.com/marketplace?type=a%C3%A7%C3%B5es" TargetMode="External"/><Relationship Id="rId4" Type="http://schemas.openxmlformats.org/officeDocument/2006/relationships/hyperlink" Target="https://github.com/marketplace?type=a%C3%A7%C3%B5es" TargetMode="External"/><Relationship Id="rId5" Type="http://schemas.openxmlformats.org/officeDocument/2006/relationships/hyperlink" Target="http://node.j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actices-knowledge-base.githubapp.com/3-actions/actions-best-practic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actices-knowledge-base.githubapp.com/3-actions/actions-best-practic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ontab.guru" TargetMode="External"/><Relationship Id="rId3" Type="http://schemas.openxmlformats.org/officeDocument/2006/relationships/hyperlink" Target="https://crontab.guru"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Agora vamos falar sobre os </a:t>
            </a:r>
            <a:r>
              <a:rPr b="1" lang="en">
                <a:solidFill>
                  <a:schemeClr val="dk1"/>
                </a:solidFill>
              </a:rPr>
              <a:t>Runners</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Os runners são o </a:t>
            </a:r>
            <a:r>
              <a:rPr b="1" lang="en">
                <a:solidFill>
                  <a:schemeClr val="dk1"/>
                </a:solidFill>
              </a:rPr>
              <a:t>ambiente de execução dos jobs</a:t>
            </a:r>
            <a:r>
              <a:rPr lang="en">
                <a:solidFill>
                  <a:schemeClr val="dk1"/>
                </a:solidFill>
              </a:rPr>
              <a:t> dentro de um workflow. É neles que os steps realmente rodam.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Existem dois tipos principais de runners: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GitHub-hosted runners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São fornecidos pelo próprio GitHub como um serviço.</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Você simplesmente especifica, por exemplo, </a:t>
            </a:r>
            <a:r>
              <a:rPr lang="en">
                <a:solidFill>
                  <a:srgbClr val="188038"/>
                </a:solidFill>
                <a:latin typeface="Roboto Mono"/>
                <a:ea typeface="Roboto Mono"/>
                <a:cs typeface="Roboto Mono"/>
                <a:sym typeface="Roboto Mono"/>
              </a:rPr>
              <a:t>ubuntu-latest</a:t>
            </a:r>
            <a:r>
              <a:rPr lang="en">
                <a:solidFill>
                  <a:schemeClr val="dk1"/>
                </a:solidFill>
              </a:rPr>
              <a:t> ou </a:t>
            </a:r>
            <a:r>
              <a:rPr lang="en">
                <a:solidFill>
                  <a:srgbClr val="188038"/>
                </a:solidFill>
                <a:latin typeface="Roboto Mono"/>
                <a:ea typeface="Roboto Mono"/>
                <a:cs typeface="Roboto Mono"/>
                <a:sym typeface="Roboto Mono"/>
              </a:rPr>
              <a:t>windows-latest</a:t>
            </a:r>
            <a:r>
              <a:rPr lang="en">
                <a:solidFill>
                  <a:schemeClr val="dk1"/>
                </a:solidFill>
              </a:rPr>
              <a:t>, e o ambiente já está pronto para uso.</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Esses runners estão sujeitos a </a:t>
            </a:r>
            <a:r>
              <a:rPr b="1" lang="en">
                <a:solidFill>
                  <a:schemeClr val="dk1"/>
                </a:solidFill>
              </a:rPr>
              <a:t>cobrança por uso</a:t>
            </a:r>
            <a:r>
              <a:rPr lang="en">
                <a:solidFill>
                  <a:schemeClr val="dk1"/>
                </a:solidFill>
              </a:rPr>
              <a:t>, de acordo com o plano da sua organização.</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Self-hosted runners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São runners que você mesmo gerencia, instalados na sua infraestrutura.</a:t>
            </a:r>
            <a:br>
              <a:rPr lang="en">
                <a:solidFill>
                  <a:schemeClr val="dk1"/>
                </a:solidFill>
              </a:rPr>
            </a:br>
            <a:r>
              <a:rPr lang="en">
                <a:solidFill>
                  <a:schemeClr val="dk1"/>
                </a:solidFill>
              </a:rPr>
              <a:t>Eles permitem </a:t>
            </a:r>
            <a:r>
              <a:rPr b="1" lang="en">
                <a:solidFill>
                  <a:schemeClr val="dk1"/>
                </a:solidFill>
              </a:rPr>
              <a:t>mais flexibilidade</a:t>
            </a:r>
            <a:r>
              <a:rPr lang="en">
                <a:solidFill>
                  <a:schemeClr val="dk1"/>
                </a:solidFill>
              </a:rPr>
              <a:t>, já que você pode configurar </a:t>
            </a:r>
            <a:r>
              <a:rPr b="1" lang="en">
                <a:solidFill>
                  <a:schemeClr val="dk1"/>
                </a:solidFill>
              </a:rPr>
              <a:t>hardware, sistema operacional e dependências personalizadas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São ideais quando você precisa de ambientes específicos, integração com a sua rede interna ou redução de custos de execução em larga escala.</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Em resumo: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 </a:t>
            </a:r>
            <a:r>
              <a:rPr b="1" lang="en">
                <a:solidFill>
                  <a:schemeClr val="dk1"/>
                </a:solidFill>
              </a:rPr>
              <a:t>GitHub-hosted runner</a:t>
            </a:r>
            <a:r>
              <a:rPr lang="en">
                <a:solidFill>
                  <a:schemeClr val="dk1"/>
                </a:solidFill>
              </a:rPr>
              <a:t> é simples e prático, ideal para começar rápido.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 </a:t>
            </a:r>
            <a:r>
              <a:rPr b="1" lang="en">
                <a:solidFill>
                  <a:schemeClr val="dk1"/>
                </a:solidFill>
              </a:rPr>
              <a:t>Self-hosted runner</a:t>
            </a:r>
            <a:r>
              <a:rPr lang="en">
                <a:solidFill>
                  <a:schemeClr val="dk1"/>
                </a:solidFill>
              </a:rPr>
              <a:t> dá controle e customização total, mas exige manutenção por parte do time.</a:t>
            </a:r>
            <a:br>
              <a:rPr lang="en">
                <a:solidFill>
                  <a:schemeClr val="dk1"/>
                </a:solidFill>
              </a:rPr>
            </a:br>
            <a:endParaRPr>
              <a:solidFill>
                <a:schemeClr val="dk1"/>
              </a:solidFill>
            </a:endParaRPr>
          </a:p>
          <a:p>
            <a:pPr indent="-298450" lvl="0" marL="457200" rtl="0" algn="l">
              <a:lnSpc>
                <a:spcPct val="100000"/>
              </a:lnSpc>
              <a:spcBef>
                <a:spcPts val="0"/>
              </a:spcBef>
              <a:spcAft>
                <a:spcPts val="0"/>
              </a:spcAft>
              <a:buSzPts val="1100"/>
              <a:buChar char="-"/>
            </a:pPr>
            <a:r>
              <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Um ponto importante antes de entrar em Actions: por padrão, os </a:t>
            </a:r>
            <a:r>
              <a:rPr b="1" lang="en">
                <a:solidFill>
                  <a:schemeClr val="dk1"/>
                </a:solidFill>
              </a:rPr>
              <a:t>jobs</a:t>
            </a:r>
            <a:r>
              <a:rPr lang="en">
                <a:solidFill>
                  <a:schemeClr val="dk1"/>
                </a:solidFill>
              </a:rPr>
              <a:t> em um workflow rodam </a:t>
            </a:r>
            <a:r>
              <a:rPr b="1" lang="en">
                <a:solidFill>
                  <a:schemeClr val="dk1"/>
                </a:solidFill>
              </a:rPr>
              <a:t>em paralelo</a:t>
            </a:r>
            <a:r>
              <a:rPr lang="en">
                <a:solidFill>
                  <a:schemeClr val="dk1"/>
                </a:solidFill>
              </a:rPr>
              <a:t>, cada um no seu próprio runner.</a:t>
            </a:r>
            <a:br>
              <a:rPr lang="en">
                <a:solidFill>
                  <a:schemeClr val="dk1"/>
                </a:solidFill>
              </a:rPr>
            </a:br>
            <a:r>
              <a:rPr lang="en">
                <a:solidFill>
                  <a:schemeClr val="dk1"/>
                </a:solidFill>
              </a:rPr>
              <a:t> Mas se um job precisar dos resultados de outro antes de começar, podemos usar a palavra-chave </a:t>
            </a:r>
            <a:r>
              <a:rPr b="1" lang="en">
                <a:solidFill>
                  <a:srgbClr val="188038"/>
                </a:solidFill>
                <a:latin typeface="Roboto Mono"/>
                <a:ea typeface="Roboto Mono"/>
                <a:cs typeface="Roboto Mono"/>
                <a:sym typeface="Roboto Mono"/>
              </a:rPr>
              <a:t>needs</a:t>
            </a:r>
            <a:r>
              <a:rPr lang="en">
                <a:solidFill>
                  <a:schemeClr val="dk1"/>
                </a:solidFill>
              </a:rPr>
              <a:t> para criar essa dependência.</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Agora, falando sobre os </a:t>
            </a:r>
            <a:r>
              <a:rPr b="1" lang="en">
                <a:solidFill>
                  <a:schemeClr val="dk1"/>
                </a:solidFill>
              </a:rPr>
              <a:t>steps</a:t>
            </a:r>
            <a:r>
              <a:rPr lang="en">
                <a:solidFill>
                  <a:schemeClr val="dk1"/>
                </a:solidFill>
              </a:rPr>
              <a:t>, é aqui que invocamos as </a:t>
            </a:r>
            <a:r>
              <a:rPr b="1" lang="en">
                <a:solidFill>
                  <a:schemeClr val="dk1"/>
                </a:solidFill>
              </a:rPr>
              <a:t>Actions</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As </a:t>
            </a:r>
            <a:r>
              <a:rPr b="1" lang="en">
                <a:solidFill>
                  <a:schemeClr val="dk1"/>
                </a:solidFill>
              </a:rPr>
              <a:t>Actions</a:t>
            </a:r>
            <a:r>
              <a:rPr lang="en">
                <a:solidFill>
                  <a:schemeClr val="dk1"/>
                </a:solidFill>
              </a:rPr>
              <a:t> são </a:t>
            </a:r>
            <a:r>
              <a:rPr b="1" lang="en">
                <a:solidFill>
                  <a:schemeClr val="dk1"/>
                </a:solidFill>
              </a:rPr>
              <a:t>unidades reutilizáveis de código</a:t>
            </a:r>
            <a:r>
              <a:rPr lang="en">
                <a:solidFill>
                  <a:schemeClr val="dk1"/>
                </a:solidFill>
              </a:rPr>
              <a:t>, que podem ser chamadas em diferentes workflows.</a:t>
            </a:r>
            <a:br>
              <a:rPr lang="en">
                <a:solidFill>
                  <a:schemeClr val="dk1"/>
                </a:solidFill>
              </a:rPr>
            </a:br>
            <a:r>
              <a:rPr lang="en">
                <a:solidFill>
                  <a:schemeClr val="dk1"/>
                </a:solidFill>
              </a:rPr>
              <a:t> Elas podem ser escritas em </a:t>
            </a:r>
            <a:r>
              <a:rPr b="1" lang="en">
                <a:solidFill>
                  <a:schemeClr val="dk1"/>
                </a:solidFill>
              </a:rPr>
              <a:t>JavaScript/TypeScript</a:t>
            </a:r>
            <a:r>
              <a:rPr lang="en">
                <a:solidFill>
                  <a:schemeClr val="dk1"/>
                </a:solidFill>
              </a:rPr>
              <a:t>, rodando diretamente no runtime do Node.js, ou empacotadas em </a:t>
            </a:r>
            <a:r>
              <a:rPr b="1" lang="en">
                <a:solidFill>
                  <a:schemeClr val="dk1"/>
                </a:solidFill>
              </a:rPr>
              <a:t>containers Docker</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Além disso, você pode rodar </a:t>
            </a:r>
            <a:r>
              <a:rPr b="1" lang="en">
                <a:solidFill>
                  <a:schemeClr val="dk1"/>
                </a:solidFill>
              </a:rPr>
              <a:t>qualquer comando de shell</a:t>
            </a:r>
            <a:r>
              <a:rPr lang="en">
                <a:solidFill>
                  <a:schemeClr val="dk1"/>
                </a:solidFill>
              </a:rPr>
              <a:t> diretamente dentro do workflow usando a sintaxe </a:t>
            </a:r>
            <a:r>
              <a:rPr b="1" lang="en">
                <a:solidFill>
                  <a:srgbClr val="188038"/>
                </a:solidFill>
                <a:latin typeface="Roboto Mono"/>
                <a:ea typeface="Roboto Mono"/>
                <a:cs typeface="Roboto Mono"/>
                <a:sym typeface="Roboto Mono"/>
              </a:rPr>
              <a:t>run:</a:t>
            </a:r>
            <a:r>
              <a:rPr lang="en">
                <a:solidFill>
                  <a:schemeClr val="dk1"/>
                </a:solidFill>
              </a:rPr>
              <a:t>.</a:t>
            </a:r>
            <a:br>
              <a:rPr lang="en">
                <a:solidFill>
                  <a:schemeClr val="dk1"/>
                </a:solidFill>
              </a:rPr>
            </a:br>
            <a:r>
              <a:rPr lang="en">
                <a:solidFill>
                  <a:schemeClr val="dk1"/>
                </a:solidFill>
              </a:rPr>
              <a:t> Vale lembrar que os </a:t>
            </a:r>
            <a:r>
              <a:rPr b="1" lang="en">
                <a:solidFill>
                  <a:schemeClr val="dk1"/>
                </a:solidFill>
              </a:rPr>
              <a:t>runners hospedados pelo GitHub</a:t>
            </a:r>
            <a:r>
              <a:rPr lang="en">
                <a:solidFill>
                  <a:schemeClr val="dk1"/>
                </a:solidFill>
              </a:rPr>
              <a:t> já vêm com várias ferramentas pré-instaladas.</a:t>
            </a:r>
            <a:br>
              <a:rPr lang="en">
                <a:solidFill>
                  <a:schemeClr val="dk1"/>
                </a:solidFill>
              </a:rPr>
            </a:br>
            <a:r>
              <a:rPr lang="en">
                <a:solidFill>
                  <a:schemeClr val="dk1"/>
                </a:solidFill>
              </a:rPr>
              <a:t> Por exemplo, você pode rodar diretamente o comando </a:t>
            </a:r>
            <a:r>
              <a:rPr b="1" lang="en">
                <a:solidFill>
                  <a:srgbClr val="188038"/>
                </a:solidFill>
                <a:latin typeface="Roboto Mono"/>
                <a:ea typeface="Roboto Mono"/>
                <a:cs typeface="Roboto Mono"/>
                <a:sym typeface="Roboto Mono"/>
              </a:rPr>
              <a:t>gh &lt;comando&gt;</a:t>
            </a:r>
            <a:r>
              <a:rPr lang="en">
                <a:solidFill>
                  <a:schemeClr val="dk1"/>
                </a:solidFill>
              </a:rPr>
              <a:t> usando o </a:t>
            </a:r>
            <a:r>
              <a:rPr b="1" lang="en">
                <a:solidFill>
                  <a:schemeClr val="dk1"/>
                </a:solidFill>
              </a:rPr>
              <a:t>GitHub CLI</a:t>
            </a:r>
            <a:r>
              <a:rPr lang="en">
                <a:solidFill>
                  <a:schemeClr val="dk1"/>
                </a:solidFill>
              </a:rPr>
              <a:t>, que já vem disponível.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Existem </a:t>
            </a:r>
            <a:r>
              <a:rPr b="1" lang="en">
                <a:solidFill>
                  <a:schemeClr val="dk1"/>
                </a:solidFill>
              </a:rPr>
              <a:t>três formas principais de referenciar uma Action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Repositório público</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Você pode usar uma Action que esteja em um repositório público, referenciando por </a:t>
            </a:r>
            <a:r>
              <a:rPr b="1" lang="en">
                <a:solidFill>
                  <a:schemeClr val="dk1"/>
                </a:solidFill>
              </a:rPr>
              <a:t>SHA, tag ou branch</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Mesmo repositório do workflow</a:t>
            </a:r>
            <a:r>
              <a:rPr lang="en">
                <a:solidFill>
                  <a:schemeClr val="dk1"/>
                </a:solidFill>
              </a:rPr>
              <a:t> (local action)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 a Action estiver no mesmo repositório, basta usar o caminho com </a:t>
            </a:r>
            <a:r>
              <a:rPr b="1" lang="en">
                <a:solidFill>
                  <a:srgbClr val="188038"/>
                </a:solidFill>
                <a:latin typeface="Roboto Mono"/>
                <a:ea typeface="Roboto Mono"/>
                <a:cs typeface="Roboto Mono"/>
                <a:sym typeface="Roboto Mono"/>
              </a:rPr>
              <a:t>./</a:t>
            </a:r>
            <a:r>
              <a:rPr lang="en">
                <a:solidFill>
                  <a:schemeClr val="dk1"/>
                </a:solidFill>
              </a:rPr>
              <a:t> para chamá-la.</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Imagem Docker publicada</a:t>
            </a:r>
            <a:br>
              <a:rPr b="1" lang="en">
                <a:solidFill>
                  <a:schemeClr val="dk1"/>
                </a:solidFill>
              </a:rPr>
            </a:br>
            <a:r>
              <a:rPr lang="en">
                <a:solidFill>
                  <a:schemeClr val="dk1"/>
                </a:solidFill>
              </a:rPr>
              <a:t>Você pode usar imagens hospedadas no </a:t>
            </a:r>
            <a:r>
              <a:rPr b="1" lang="en">
                <a:solidFill>
                  <a:schemeClr val="dk1"/>
                </a:solidFill>
              </a:rPr>
              <a:t>DockerHub</a:t>
            </a:r>
            <a:r>
              <a:rPr lang="en">
                <a:solidFill>
                  <a:schemeClr val="dk1"/>
                </a:solidFill>
              </a:rPr>
              <a:t>, no </a:t>
            </a:r>
            <a:r>
              <a:rPr b="1" lang="en">
                <a:solidFill>
                  <a:schemeClr val="dk1"/>
                </a:solidFill>
              </a:rPr>
              <a:t>GitHub Container Registry (ghcr)</a:t>
            </a:r>
            <a:r>
              <a:rPr lang="en">
                <a:solidFill>
                  <a:schemeClr val="dk1"/>
                </a:solidFill>
              </a:rPr>
              <a:t> ou em qualquer outro repositório público.</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Em resumo: nos </a:t>
            </a:r>
            <a:r>
              <a:rPr b="1" lang="en">
                <a:solidFill>
                  <a:schemeClr val="dk1"/>
                </a:solidFill>
              </a:rPr>
              <a:t>steps</a:t>
            </a:r>
            <a:r>
              <a:rPr lang="en">
                <a:solidFill>
                  <a:schemeClr val="dk1"/>
                </a:solidFill>
              </a:rPr>
              <a:t> você pode rodar </a:t>
            </a:r>
            <a:r>
              <a:rPr b="1" lang="en">
                <a:solidFill>
                  <a:schemeClr val="dk1"/>
                </a:solidFill>
              </a:rPr>
              <a:t>scripts simples</a:t>
            </a:r>
            <a:r>
              <a:rPr lang="en">
                <a:solidFill>
                  <a:schemeClr val="dk1"/>
                </a:solidFill>
              </a:rPr>
              <a:t>, </a:t>
            </a:r>
            <a:r>
              <a:rPr b="1" lang="en">
                <a:solidFill>
                  <a:schemeClr val="dk1"/>
                </a:solidFill>
              </a:rPr>
              <a:t>chamar Actions públicas</a:t>
            </a:r>
            <a:r>
              <a:rPr lang="en">
                <a:solidFill>
                  <a:schemeClr val="dk1"/>
                </a:solidFill>
              </a:rPr>
              <a:t>, </a:t>
            </a:r>
            <a:r>
              <a:rPr b="1" lang="en">
                <a:solidFill>
                  <a:schemeClr val="dk1"/>
                </a:solidFill>
              </a:rPr>
              <a:t>usar Actions locais</a:t>
            </a:r>
            <a:r>
              <a:rPr lang="en">
                <a:solidFill>
                  <a:schemeClr val="dk1"/>
                </a:solidFill>
              </a:rPr>
              <a:t> ou até </a:t>
            </a:r>
            <a:r>
              <a:rPr b="1" lang="en">
                <a:solidFill>
                  <a:schemeClr val="dk1"/>
                </a:solidFill>
              </a:rPr>
              <a:t>invocar imagens Docker</a:t>
            </a:r>
            <a:r>
              <a:rPr lang="en">
                <a:solidFill>
                  <a:schemeClr val="dk1"/>
                </a:solidFill>
              </a:rPr>
              <a:t>.</a:t>
            </a:r>
            <a:br>
              <a:rPr lang="en">
                <a:solidFill>
                  <a:schemeClr val="dk1"/>
                </a:solidFill>
              </a:rPr>
            </a:br>
            <a:r>
              <a:rPr lang="en">
                <a:solidFill>
                  <a:schemeClr val="dk1"/>
                </a:solidFill>
              </a:rPr>
              <a:t> Isso dá bastante flexibilidade para automatizar praticamente qualquer tarefa no seu pipeline.</a:t>
            </a:r>
            <a:endParaRPr>
              <a:solidFill>
                <a:schemeClr val="dk1"/>
              </a:solidFill>
            </a:endParaRPr>
          </a:p>
          <a:p>
            <a:pPr indent="-298450" lvl="1" marL="914400" rtl="0" algn="l">
              <a:lnSpc>
                <a:spcPct val="100000"/>
              </a:lnSpc>
              <a:spcBef>
                <a:spcPts val="1200"/>
              </a:spcBef>
              <a:spcAft>
                <a:spcPts val="0"/>
              </a:spcAft>
              <a:buSzPts val="1100"/>
              <a:buChar char="-"/>
            </a:pPr>
            <a:r>
              <a:t/>
            </a:r>
            <a:endParaRPr b="1"/>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Pra encerrar, aqui vai um </a:t>
            </a:r>
            <a:r>
              <a:rPr b="1" lang="en">
                <a:solidFill>
                  <a:schemeClr val="dk1"/>
                </a:solidFill>
              </a:rPr>
              <a:t>resumo rápido</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 GitHub Actions, tudo começa com um </a:t>
            </a:r>
            <a:r>
              <a:rPr b="1" lang="en">
                <a:solidFill>
                  <a:schemeClr val="dk1"/>
                </a:solidFill>
              </a:rPr>
              <a:t>evento</a:t>
            </a:r>
            <a:r>
              <a:rPr lang="en">
                <a:solidFill>
                  <a:schemeClr val="dk1"/>
                </a:solidFill>
              </a:rPr>
              <a:t> — por exemplo, um </a:t>
            </a:r>
            <a:r>
              <a:rPr b="1" lang="en">
                <a:solidFill>
                  <a:schemeClr val="dk1"/>
                </a:solidFill>
              </a:rPr>
              <a:t>push em uma branch</a:t>
            </a:r>
            <a:r>
              <a:rPr lang="en">
                <a:solidFill>
                  <a:schemeClr val="dk1"/>
                </a:solidFill>
              </a:rPr>
              <a:t>. Esse evento </a:t>
            </a:r>
            <a:r>
              <a:rPr b="1" lang="en">
                <a:solidFill>
                  <a:schemeClr val="dk1"/>
                </a:solidFill>
              </a:rPr>
              <a:t>dispara um workflow</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Um </a:t>
            </a:r>
            <a:r>
              <a:rPr b="1" lang="en">
                <a:solidFill>
                  <a:schemeClr val="dk1"/>
                </a:solidFill>
              </a:rPr>
              <a:t>workflow</a:t>
            </a:r>
            <a:r>
              <a:rPr lang="en">
                <a:solidFill>
                  <a:schemeClr val="dk1"/>
                </a:solidFill>
              </a:rPr>
              <a:t> pode ter </a:t>
            </a:r>
            <a:r>
              <a:rPr b="1" lang="en">
                <a:solidFill>
                  <a:schemeClr val="dk1"/>
                </a:solidFill>
              </a:rPr>
              <a:t>um ou mais jobs</a:t>
            </a:r>
            <a:r>
              <a:rPr lang="en">
                <a:solidFill>
                  <a:schemeClr val="dk1"/>
                </a:solidFill>
              </a:rPr>
              <a:t>, e cada job contém </a:t>
            </a:r>
            <a:r>
              <a:rPr b="1" lang="en">
                <a:solidFill>
                  <a:schemeClr val="dk1"/>
                </a:solidFill>
              </a:rPr>
              <a:t>um ou mais steps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Esses </a:t>
            </a:r>
            <a:r>
              <a:rPr b="1" lang="en">
                <a:solidFill>
                  <a:schemeClr val="dk1"/>
                </a:solidFill>
              </a:rPr>
              <a:t>steps</a:t>
            </a:r>
            <a:r>
              <a:rPr lang="en">
                <a:solidFill>
                  <a:schemeClr val="dk1"/>
                </a:solidFill>
              </a:rPr>
              <a:t> podem rodar </a:t>
            </a:r>
            <a:r>
              <a:rPr b="1" lang="en">
                <a:solidFill>
                  <a:schemeClr val="dk1"/>
                </a:solidFill>
              </a:rPr>
              <a:t>comandos de shell</a:t>
            </a:r>
            <a:r>
              <a:rPr lang="en">
                <a:solidFill>
                  <a:schemeClr val="dk1"/>
                </a:solidFill>
              </a:rPr>
              <a:t> diretamente ou </a:t>
            </a:r>
            <a:r>
              <a:rPr b="1" lang="en">
                <a:solidFill>
                  <a:schemeClr val="dk1"/>
                </a:solidFill>
              </a:rPr>
              <a:t>chamar Actions reutilizáveis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 é importante lembrar: quando falamos em </a:t>
            </a:r>
            <a:r>
              <a:rPr b="1" lang="en">
                <a:solidFill>
                  <a:schemeClr val="dk1"/>
                </a:solidFill>
              </a:rPr>
              <a:t>GitHub Actions</a:t>
            </a:r>
            <a:r>
              <a:rPr lang="en">
                <a:solidFill>
                  <a:schemeClr val="dk1"/>
                </a:solidFill>
              </a:rPr>
              <a:t>, não estamos falando apenas das </a:t>
            </a:r>
            <a:r>
              <a:rPr b="1" lang="en">
                <a:solidFill>
                  <a:schemeClr val="dk1"/>
                </a:solidFill>
              </a:rPr>
              <a:t>Actions</a:t>
            </a:r>
            <a:r>
              <a:rPr lang="en">
                <a:solidFill>
                  <a:schemeClr val="dk1"/>
                </a:solidFill>
              </a:rPr>
              <a:t> em si, mas de todo o </a:t>
            </a:r>
            <a:r>
              <a:rPr b="1" lang="en">
                <a:solidFill>
                  <a:schemeClr val="dk1"/>
                </a:solidFill>
              </a:rPr>
              <a:t>conceito</a:t>
            </a:r>
            <a:r>
              <a:rPr lang="en">
                <a:solidFill>
                  <a:schemeClr val="dk1"/>
                </a:solidFill>
              </a:rPr>
              <a:t> que envolve </a:t>
            </a:r>
            <a:r>
              <a:rPr b="1" lang="en">
                <a:solidFill>
                  <a:schemeClr val="dk1"/>
                </a:solidFill>
              </a:rPr>
              <a:t>eventos, workflows, jobs, steps, runners e actions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Em outras palavras, o GitHub Actions é a </a:t>
            </a:r>
            <a:r>
              <a:rPr b="1" lang="en">
                <a:solidFill>
                  <a:schemeClr val="dk1"/>
                </a:solidFill>
              </a:rPr>
              <a:t>plataforma completa de automação</a:t>
            </a:r>
            <a:r>
              <a:rPr lang="en">
                <a:solidFill>
                  <a:schemeClr val="dk1"/>
                </a:solidFill>
              </a:rPr>
              <a:t> dentro do GitHub.</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solidFill>
                  <a:schemeClr val="dk1"/>
                </a:solidFill>
              </a:rPr>
              <a:t>Linguagem preferida</a:t>
            </a:r>
            <a:r>
              <a:rPr lang="en">
                <a:solidFill>
                  <a:schemeClr val="dk1"/>
                </a:solidFill>
              </a:rPr>
              <a:t>: As Actions rodam em contêineres Docker, então você pode configurar suas Actions de acordo com a linguagem de sua preferência, usando a imagem Docker adequada.</a:t>
            </a:r>
            <a:endParaRPr>
              <a:solidFill>
                <a:schemeClr val="dk1"/>
              </a:solidFill>
            </a:endParaRPr>
          </a:p>
          <a:p>
            <a:pPr indent="-298450" lvl="0" marL="457200" rtl="0" algn="l">
              <a:spcBef>
                <a:spcPts val="0"/>
              </a:spcBef>
              <a:spcAft>
                <a:spcPts val="0"/>
              </a:spcAft>
              <a:buSzPts val="1100"/>
              <a:buChar char="-"/>
            </a:pPr>
            <a:r>
              <a:rPr lang="en">
                <a:solidFill>
                  <a:schemeClr val="dk1"/>
                </a:solidFill>
              </a:rPr>
              <a:t>conectar o </a:t>
            </a:r>
            <a:r>
              <a:rPr b="1" lang="en">
                <a:solidFill>
                  <a:schemeClr val="dk1"/>
                </a:solidFill>
              </a:rPr>
              <a:t>GitHub Actions</a:t>
            </a:r>
            <a:r>
              <a:rPr lang="en">
                <a:solidFill>
                  <a:schemeClr val="dk1"/>
                </a:solidFill>
              </a:rPr>
              <a:t> com as ferramentas que já fazem parte do seu fluxo de desenvolvimento.</a:t>
            </a:r>
            <a:br>
              <a:rPr lang="en">
                <a:solidFill>
                  <a:schemeClr val="dk1"/>
                </a:solidFill>
              </a:rPr>
            </a:br>
            <a:br>
              <a:rPr lang="en">
                <a:solidFill>
                  <a:schemeClr val="dk1"/>
                </a:solidFill>
              </a:rPr>
            </a:br>
            <a:r>
              <a:rPr lang="en">
                <a:solidFill>
                  <a:schemeClr val="dk1"/>
                </a:solidFill>
              </a:rPr>
              <a:t>Alguns exemplos práticos de ferramentas que podem ser integradas:</a:t>
            </a:r>
            <a:br>
              <a:rPr lang="en">
                <a:solidFill>
                  <a:schemeClr val="dk1"/>
                </a:solidFill>
              </a:rPr>
            </a:br>
            <a:r>
              <a:rPr b="1" lang="en" sz="1300">
                <a:solidFill>
                  <a:schemeClr val="dk1"/>
                </a:solidFill>
              </a:rPr>
              <a:t>Ferramentas de CI/CD e Build</a:t>
            </a:r>
            <a:endParaRPr b="1" sz="1300">
              <a:solidFill>
                <a:schemeClr val="dk1"/>
              </a:solidFill>
            </a:endParaRPr>
          </a:p>
          <a:p>
            <a:pPr indent="0" lvl="0" marL="457200" rtl="0" algn="l">
              <a:lnSpc>
                <a:spcPct val="115000"/>
              </a:lnSpc>
              <a:spcBef>
                <a:spcPts val="1200"/>
              </a:spcBef>
              <a:spcAft>
                <a:spcPts val="0"/>
              </a:spcAft>
              <a:buNone/>
            </a:pPr>
            <a:r>
              <a:rPr b="1" lang="en">
                <a:solidFill>
                  <a:schemeClr val="dk1"/>
                </a:solidFill>
              </a:rPr>
              <a:t>Maven / Gradle</a:t>
            </a:r>
            <a:r>
              <a:rPr lang="en">
                <a:solidFill>
                  <a:schemeClr val="dk1"/>
                </a:solidFill>
              </a:rPr>
              <a:t> (Java)</a:t>
            </a:r>
            <a:br>
              <a:rPr lang="en">
                <a:solidFill>
                  <a:schemeClr val="dk1"/>
                </a:solidFill>
              </a:rPr>
            </a:br>
            <a:r>
              <a:rPr b="1" lang="en">
                <a:solidFill>
                  <a:schemeClr val="dk1"/>
                </a:solidFill>
              </a:rPr>
              <a:t>npm / yarn</a:t>
            </a:r>
            <a:r>
              <a:rPr lang="en">
                <a:solidFill>
                  <a:schemeClr val="dk1"/>
                </a:solidFill>
              </a:rPr>
              <a:t> (Node.js)</a:t>
            </a:r>
            <a:br>
              <a:rPr lang="en">
                <a:solidFill>
                  <a:schemeClr val="dk1"/>
                </a:solidFill>
              </a:rPr>
            </a:br>
            <a:r>
              <a:rPr b="1" lang="en">
                <a:solidFill>
                  <a:schemeClr val="dk1"/>
                </a:solidFill>
              </a:rPr>
              <a:t>dotnet CLI</a:t>
            </a:r>
            <a:r>
              <a:rPr lang="en">
                <a:solidFill>
                  <a:schemeClr val="dk1"/>
                </a:solidFill>
              </a:rPr>
              <a:t> (.NET)</a:t>
            </a:r>
            <a:br>
              <a:rPr lang="en">
                <a:solidFill>
                  <a:schemeClr val="dk1"/>
                </a:solidFill>
              </a:rPr>
            </a:br>
            <a:r>
              <a:rPr b="1" lang="en">
                <a:solidFill>
                  <a:schemeClr val="dk1"/>
                </a:solidFill>
              </a:rPr>
              <a:t>Make</a:t>
            </a:r>
            <a:r>
              <a:rPr lang="en">
                <a:solidFill>
                  <a:schemeClr val="dk1"/>
                </a:solidFill>
              </a:rPr>
              <a:t> (C/C++)</a:t>
            </a:r>
            <a:br>
              <a:rPr lang="en">
                <a:solidFill>
                  <a:schemeClr val="dk1"/>
                </a:solidFill>
              </a:rPr>
            </a:br>
            <a:endParaRPr>
              <a:solidFill>
                <a:schemeClr val="dk1"/>
              </a:solidFill>
            </a:endParaRPr>
          </a:p>
          <a:p>
            <a:pPr indent="-298450" lvl="0" marL="457200" rtl="0" algn="l">
              <a:spcBef>
                <a:spcPts val="1200"/>
              </a:spcBef>
              <a:spcAft>
                <a:spcPts val="0"/>
              </a:spcAft>
              <a:buSzPts val="1100"/>
              <a:buChar char="-"/>
            </a:pPr>
            <a:r>
              <a:rPr b="1" lang="en">
                <a:solidFill>
                  <a:schemeClr val="dk1"/>
                </a:solidFill>
              </a:rPr>
              <a:t>Aproveite a comunidade</a:t>
            </a:r>
            <a:r>
              <a:rPr lang="en">
                <a:solidFill>
                  <a:schemeClr val="dk1"/>
                </a:solidFill>
              </a:rPr>
              <a:t>: Use Actions do </a:t>
            </a:r>
            <a:r>
              <a:rPr b="1" lang="en">
                <a:solidFill>
                  <a:schemeClr val="dk1"/>
                </a:solidFill>
              </a:rPr>
              <a:t>GitHub Marketplace</a:t>
            </a:r>
            <a:r>
              <a:rPr lang="en">
                <a:solidFill>
                  <a:schemeClr val="dk1"/>
                </a:solidFill>
              </a:rPr>
              <a:t>, do repositório do workflow ou diretamente do </a:t>
            </a:r>
            <a:r>
              <a:rPr b="1" lang="en">
                <a:solidFill>
                  <a:schemeClr val="dk1"/>
                </a:solidFill>
              </a:rPr>
              <a:t>Docker Hub</a:t>
            </a:r>
            <a:r>
              <a:rPr lang="en">
                <a:solidFill>
                  <a:schemeClr val="dk1"/>
                </a:solidFill>
              </a:rPr>
              <a:t>.</a:t>
            </a:r>
            <a:endParaRPr b="1"/>
          </a:p>
          <a:p>
            <a:pPr indent="0" lvl="0" marL="457200" rtl="0" algn="l">
              <a:lnSpc>
                <a:spcPct val="115000"/>
              </a:lnSpc>
              <a:spcBef>
                <a:spcPts val="1200"/>
              </a:spcBef>
              <a:spcAft>
                <a:spcPts val="0"/>
              </a:spcAft>
              <a:buNone/>
            </a:pPr>
            <a:r>
              <a:rPr lang="en">
                <a:solidFill>
                  <a:schemeClr val="dk1"/>
                </a:solidFill>
              </a:rPr>
              <a:t>Você pode procurar em:</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https://github.com/marketplace?type=</a:t>
            </a:r>
            <a:r>
              <a:rPr lang="en" u="sng">
                <a:solidFill>
                  <a:schemeClr val="hlink"/>
                </a:solidFill>
                <a:hlinkClick r:id="rId4"/>
              </a:rPr>
              <a:t>ações</a:t>
            </a:r>
            <a:br>
              <a:rPr lang="en">
                <a:solidFill>
                  <a:schemeClr val="dk1"/>
                </a:solidFill>
              </a:rPr>
            </a:br>
            <a:r>
              <a:rPr lang="en">
                <a:solidFill>
                  <a:schemeClr val="dk1"/>
                </a:solidFill>
              </a:rPr>
              <a:t>Exemplo: usar a Action oficial de </a:t>
            </a:r>
            <a:r>
              <a:rPr b="1" lang="en">
                <a:solidFill>
                  <a:schemeClr val="dk1"/>
                </a:solidFill>
              </a:rPr>
              <a:t>setup-node</a:t>
            </a:r>
            <a:r>
              <a:rPr lang="en">
                <a:solidFill>
                  <a:schemeClr val="dk1"/>
                </a:solidFill>
              </a:rPr>
              <a:t> (</a:t>
            </a:r>
            <a:r>
              <a:rPr lang="en">
                <a:solidFill>
                  <a:srgbClr val="188038"/>
                </a:solidFill>
                <a:latin typeface="Roboto Mono"/>
                <a:ea typeface="Roboto Mono"/>
                <a:cs typeface="Roboto Mono"/>
                <a:sym typeface="Roboto Mono"/>
              </a:rPr>
              <a:t>actions/setup-node@v4</a:t>
            </a:r>
            <a:r>
              <a:rPr lang="en">
                <a:solidFill>
                  <a:schemeClr val="dk1"/>
                </a:solidFill>
              </a:rPr>
              <a:t>) em vez de criar seu próprio script para instalar </a:t>
            </a:r>
            <a:r>
              <a:rPr lang="en" u="sng">
                <a:solidFill>
                  <a:schemeClr val="hlink"/>
                </a:solidFill>
                <a:hlinkClick r:id="rId5"/>
              </a:rPr>
              <a:t>Node.js</a:t>
            </a:r>
            <a:r>
              <a:rPr lang="en">
                <a:solidFill>
                  <a:schemeClr val="dk1"/>
                </a:solidFill>
              </a:rPr>
              <a:t>.</a:t>
            </a:r>
            <a:br>
              <a:rPr lang="en">
                <a:solidFill>
                  <a:schemeClr val="dk1"/>
                </a:solidFill>
              </a:rPr>
            </a:br>
            <a:r>
              <a:rPr lang="en">
                <a:solidFill>
                  <a:schemeClr val="dk1"/>
                </a:solidFill>
              </a:rPr>
              <a:t>Também é comum forkar uma Action existente e customizar para a sua realidade.</a:t>
            </a:r>
            <a:endParaRPr>
              <a:solidFill>
                <a:schemeClr val="dk1"/>
              </a:solidFill>
            </a:endParaRPr>
          </a:p>
          <a:p>
            <a:pPr indent="0" lvl="0" marL="457200" rtl="0" algn="l">
              <a:lnSpc>
                <a:spcPct val="115000"/>
              </a:lnSpc>
              <a:spcBef>
                <a:spcPts val="1200"/>
              </a:spcBef>
              <a:spcAft>
                <a:spcPts val="0"/>
              </a:spcAft>
              <a:buNone/>
            </a:pPr>
            <a:r>
              <a:rPr lang="en">
                <a:solidFill>
                  <a:schemeClr val="dk1"/>
                </a:solidFill>
              </a:rPr>
              <a:t>Ou seja: antes de criar algo do zero, veja se já existe uma Action da comunidade que resolve ou adianta parte do seu problema.</a:t>
            </a:r>
            <a:endParaRPr>
              <a:solidFill>
                <a:schemeClr val="dk1"/>
              </a:solidFill>
            </a:endParaRPr>
          </a:p>
          <a:p>
            <a:pPr indent="-298450" lvl="0" marL="457200" rtl="0" algn="l">
              <a:lnSpc>
                <a:spcPct val="100000"/>
              </a:lnSpc>
              <a:spcBef>
                <a:spcPts val="1200"/>
              </a:spcBef>
              <a:spcAft>
                <a:spcPts val="0"/>
              </a:spcAft>
              <a:buSzPts val="1100"/>
              <a:buChar char="-"/>
            </a:pPr>
            <a:r>
              <a:rPr lang="en"/>
              <a:t>Badge no ReadMe</a:t>
            </a:r>
            <a:br>
              <a:rPr lang="en"/>
            </a:br>
            <a:r>
              <a:rPr lang="en">
                <a:solidFill>
                  <a:schemeClr val="dk1"/>
                </a:solidFill>
              </a:rPr>
              <a:t>O </a:t>
            </a:r>
            <a:r>
              <a:rPr b="1" lang="en">
                <a:solidFill>
                  <a:schemeClr val="dk1"/>
                </a:solidFill>
              </a:rPr>
              <a:t>badge</a:t>
            </a:r>
            <a:r>
              <a:rPr lang="en">
                <a:solidFill>
                  <a:schemeClr val="dk1"/>
                </a:solidFill>
              </a:rPr>
              <a:t> é uma forma de mostrar no </a:t>
            </a:r>
            <a:r>
              <a:rPr lang="en">
                <a:solidFill>
                  <a:srgbClr val="188038"/>
                </a:solidFill>
                <a:latin typeface="Roboto Mono"/>
                <a:ea typeface="Roboto Mono"/>
                <a:cs typeface="Roboto Mono"/>
                <a:sym typeface="Roboto Mono"/>
              </a:rPr>
              <a:t>README.md</a:t>
            </a:r>
            <a:r>
              <a:rPr lang="en">
                <a:solidFill>
                  <a:schemeClr val="dk1"/>
                </a:solidFill>
              </a:rPr>
              <a:t> o </a:t>
            </a:r>
            <a:r>
              <a:rPr b="1" lang="en">
                <a:solidFill>
                  <a:schemeClr val="dk1"/>
                </a:solidFill>
              </a:rPr>
              <a:t>status do seu workflow</a:t>
            </a:r>
            <a:r>
              <a:rPr lang="en">
                <a:solidFill>
                  <a:schemeClr val="dk1"/>
                </a:solidFill>
              </a:rPr>
              <a:t> (se está passando, falhando, última execução etc.).</a:t>
            </a:r>
            <a:br>
              <a:rPr lang="en">
                <a:solidFill>
                  <a:schemeClr val="dk1"/>
                </a:solidFill>
              </a:rPr>
            </a:br>
            <a:r>
              <a:rPr lang="en">
                <a:solidFill>
                  <a:schemeClr val="dk1"/>
                </a:solidFill>
              </a:rPr>
              <a:t> Isso ajuda a dar visibilidade da saúde do projeto.</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Como fazer:</a:t>
            </a:r>
            <a:endParaRPr>
              <a:solidFill>
                <a:schemeClr val="dk1"/>
              </a:solidFill>
            </a:endParaRPr>
          </a:p>
          <a:p>
            <a:pPr indent="-298450" lvl="0" marL="914400" rtl="0" algn="l">
              <a:lnSpc>
                <a:spcPct val="115000"/>
              </a:lnSpc>
              <a:spcBef>
                <a:spcPts val="1200"/>
              </a:spcBef>
              <a:spcAft>
                <a:spcPts val="0"/>
              </a:spcAft>
              <a:buClr>
                <a:schemeClr val="dk1"/>
              </a:buClr>
              <a:buSzPts val="1100"/>
              <a:buAutoNum type="arabicPeriod"/>
            </a:pPr>
            <a:r>
              <a:rPr lang="en">
                <a:solidFill>
                  <a:schemeClr val="dk1"/>
                </a:solidFill>
              </a:rPr>
              <a:t>Vá até o repositório no GitHub.</a:t>
            </a:r>
            <a:endParaRPr>
              <a:solidFill>
                <a:schemeClr val="dk1"/>
              </a:solidFill>
            </a:endParaRPr>
          </a:p>
          <a:p>
            <a:pPr indent="-298450" lvl="0" marL="914400" rtl="0" algn="l">
              <a:lnSpc>
                <a:spcPct val="115000"/>
              </a:lnSpc>
              <a:spcBef>
                <a:spcPts val="0"/>
              </a:spcBef>
              <a:spcAft>
                <a:spcPts val="0"/>
              </a:spcAft>
              <a:buClr>
                <a:schemeClr val="dk1"/>
              </a:buClr>
              <a:buSzPts val="1100"/>
              <a:buAutoNum type="arabicPeriod"/>
            </a:pPr>
            <a:r>
              <a:rPr lang="en">
                <a:solidFill>
                  <a:schemeClr val="dk1"/>
                </a:solidFill>
              </a:rPr>
              <a:t>Clique na aba </a:t>
            </a:r>
            <a:r>
              <a:rPr b="1" lang="en">
                <a:solidFill>
                  <a:schemeClr val="dk1"/>
                </a:solidFill>
              </a:rPr>
              <a:t>Actions</a:t>
            </a:r>
            <a:r>
              <a:rPr lang="en">
                <a:solidFill>
                  <a:schemeClr val="dk1"/>
                </a:solidFill>
              </a:rPr>
              <a:t> → selecione o workflow.</a:t>
            </a:r>
            <a:endParaRPr>
              <a:solidFill>
                <a:schemeClr val="dk1"/>
              </a:solidFill>
            </a:endParaRPr>
          </a:p>
          <a:p>
            <a:pPr indent="-298450" lvl="0" marL="914400" rtl="0" algn="l">
              <a:lnSpc>
                <a:spcPct val="115000"/>
              </a:lnSpc>
              <a:spcBef>
                <a:spcPts val="0"/>
              </a:spcBef>
              <a:spcAft>
                <a:spcPts val="0"/>
              </a:spcAft>
              <a:buClr>
                <a:schemeClr val="dk1"/>
              </a:buClr>
              <a:buSzPts val="1100"/>
              <a:buAutoNum type="arabicPeriod"/>
            </a:pPr>
            <a:r>
              <a:rPr lang="en">
                <a:solidFill>
                  <a:schemeClr val="dk1"/>
                </a:solidFill>
              </a:rPr>
              <a:t>No canto direito, clique em </a:t>
            </a:r>
            <a:r>
              <a:rPr b="1" lang="en">
                <a:solidFill>
                  <a:schemeClr val="dk1"/>
                </a:solidFill>
              </a:rPr>
              <a:t>Create status badge</a:t>
            </a:r>
            <a:r>
              <a:rPr lang="en">
                <a:solidFill>
                  <a:schemeClr val="dk1"/>
                </a:solidFill>
              </a:rPr>
              <a:t>.</a:t>
            </a:r>
            <a:endParaRPr>
              <a:solidFill>
                <a:schemeClr val="dk1"/>
              </a:solidFill>
            </a:endParaRPr>
          </a:p>
          <a:p>
            <a:pPr indent="-298450" lvl="0" marL="914400" rtl="0" algn="l">
              <a:lnSpc>
                <a:spcPct val="115000"/>
              </a:lnSpc>
              <a:spcBef>
                <a:spcPts val="0"/>
              </a:spcBef>
              <a:spcAft>
                <a:spcPts val="0"/>
              </a:spcAft>
              <a:buClr>
                <a:schemeClr val="dk1"/>
              </a:buClr>
              <a:buSzPts val="1100"/>
              <a:buAutoNum type="arabicPeriod"/>
            </a:pPr>
            <a:r>
              <a:rPr lang="en">
                <a:solidFill>
                  <a:schemeClr val="dk1"/>
                </a:solidFill>
              </a:rPr>
              <a:t>Copie o </a:t>
            </a:r>
            <a:r>
              <a:rPr b="1" lang="en">
                <a:solidFill>
                  <a:schemeClr val="dk1"/>
                </a:solidFill>
              </a:rPr>
              <a:t>Markdown</a:t>
            </a:r>
            <a:r>
              <a:rPr lang="en">
                <a:solidFill>
                  <a:schemeClr val="dk1"/>
                </a:solidFill>
              </a:rPr>
              <a:t> e cole no seu </a:t>
            </a:r>
            <a:r>
              <a:rPr lang="en">
                <a:solidFill>
                  <a:srgbClr val="188038"/>
                </a:solidFill>
                <a:latin typeface="Roboto Mono"/>
                <a:ea typeface="Roboto Mono"/>
                <a:cs typeface="Roboto Mono"/>
                <a:sym typeface="Roboto Mono"/>
              </a:rPr>
              <a:t>README.md</a:t>
            </a:r>
            <a:r>
              <a:rPr lang="en">
                <a:solidFill>
                  <a:schemeClr val="dk1"/>
                </a:solidFill>
              </a:rPr>
              <a:t>.</a:t>
            </a:r>
            <a:endParaRPr>
              <a:solidFill>
                <a:schemeClr val="dk1"/>
              </a:solidFill>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F"/>
              </a:solidFill>
              <a:highlight>
                <a:srgbClr val="FFFFFF"/>
              </a:highlight>
            </a:endParaRPr>
          </a:p>
          <a:p>
            <a:pPr indent="-304800" lvl="0" marL="457200" rtl="0" algn="l">
              <a:lnSpc>
                <a:spcPct val="115000"/>
              </a:lnSpc>
              <a:spcBef>
                <a:spcPts val="1200"/>
              </a:spcBef>
              <a:spcAft>
                <a:spcPts val="0"/>
              </a:spcAft>
              <a:buClr>
                <a:srgbClr val="24292F"/>
              </a:buClr>
              <a:buSzPts val="1200"/>
              <a:buChar char="-"/>
            </a:pPr>
            <a:r>
              <a:rPr lang="en">
                <a:solidFill>
                  <a:schemeClr val="dk1"/>
                </a:solidFill>
              </a:rPr>
              <a:t>Quando falamos de </a:t>
            </a:r>
            <a:r>
              <a:rPr b="1" lang="en">
                <a:solidFill>
                  <a:schemeClr val="dk1"/>
                </a:solidFill>
              </a:rPr>
              <a:t>boas práticas de segurança no GitHub Actions</a:t>
            </a:r>
            <a:r>
              <a:rPr lang="en">
                <a:solidFill>
                  <a:schemeClr val="dk1"/>
                </a:solidFill>
              </a:rPr>
              <a:t>, alguns pontos são fundamentais.</a:t>
            </a:r>
            <a:endParaRPr>
              <a:solidFill>
                <a:schemeClr val="dk1"/>
              </a:solidFill>
            </a:endParaRPr>
          </a:p>
          <a:p>
            <a:pPr indent="-304800" lvl="0" marL="457200" rtl="0" algn="l">
              <a:lnSpc>
                <a:spcPct val="115000"/>
              </a:lnSpc>
              <a:spcBef>
                <a:spcPts val="0"/>
              </a:spcBef>
              <a:spcAft>
                <a:spcPts val="0"/>
              </a:spcAft>
              <a:buClr>
                <a:srgbClr val="24292F"/>
              </a:buClr>
              <a:buSzPts val="1200"/>
              <a:buChar char="-"/>
            </a:pPr>
            <a:r>
              <a:rPr lang="en">
                <a:solidFill>
                  <a:schemeClr val="dk1"/>
                </a:solidFill>
              </a:rPr>
              <a:t>Primeiro, sempre que possível, </a:t>
            </a:r>
            <a:r>
              <a:rPr b="1" lang="en">
                <a:solidFill>
                  <a:schemeClr val="dk1"/>
                </a:solidFill>
              </a:rPr>
              <a:t>fixe a versão da Action</a:t>
            </a:r>
            <a:r>
              <a:rPr lang="en">
                <a:solidFill>
                  <a:schemeClr val="dk1"/>
                </a:solidFill>
              </a:rPr>
              <a:t> que você está usando — seja por uma </a:t>
            </a:r>
            <a:r>
              <a:rPr b="1" lang="en">
                <a:solidFill>
                  <a:schemeClr val="dk1"/>
                </a:solidFill>
              </a:rPr>
              <a:t>tag</a:t>
            </a:r>
            <a:r>
              <a:rPr lang="en">
                <a:solidFill>
                  <a:schemeClr val="dk1"/>
                </a:solidFill>
              </a:rPr>
              <a:t> ou, preferencialmente, por um </a:t>
            </a:r>
            <a:r>
              <a:rPr b="1" lang="en">
                <a:solidFill>
                  <a:schemeClr val="dk1"/>
                </a:solidFill>
              </a:rPr>
              <a:t>commit SHA</a:t>
            </a:r>
            <a:r>
              <a:rPr lang="en">
                <a:solidFill>
                  <a:schemeClr val="dk1"/>
                </a:solidFill>
              </a:rPr>
              <a:t>. Isso garante que seu workflow não quebre de repente porque alguém atualizou a Action com mudanças inesperadas.</a:t>
            </a:r>
            <a:endParaRPr>
              <a:solidFill>
                <a:schemeClr val="dk1"/>
              </a:solidFill>
            </a:endParaRPr>
          </a:p>
          <a:p>
            <a:pPr indent="-304800" lvl="0" marL="457200" rtl="0" algn="l">
              <a:lnSpc>
                <a:spcPct val="115000"/>
              </a:lnSpc>
              <a:spcBef>
                <a:spcPts val="0"/>
              </a:spcBef>
              <a:spcAft>
                <a:spcPts val="0"/>
              </a:spcAft>
              <a:buClr>
                <a:srgbClr val="24292F"/>
              </a:buClr>
              <a:buSzPts val="1200"/>
              <a:buChar char="-"/>
            </a:pPr>
            <a:r>
              <a:rPr lang="en">
                <a:solidFill>
                  <a:schemeClr val="dk1"/>
                </a:solidFill>
              </a:rPr>
              <a:t>Outro ponto importante é </a:t>
            </a:r>
            <a:r>
              <a:rPr b="1" lang="en">
                <a:solidFill>
                  <a:schemeClr val="dk1"/>
                </a:solidFill>
              </a:rPr>
              <a:t>manter as Actions atualizadas</a:t>
            </a:r>
            <a:r>
              <a:rPr lang="en">
                <a:solidFill>
                  <a:schemeClr val="dk1"/>
                </a:solidFill>
              </a:rPr>
              <a:t>. Isso porque muitas vezes os mantenedores publicam </a:t>
            </a:r>
            <a:r>
              <a:rPr b="1" lang="en">
                <a:solidFill>
                  <a:schemeClr val="dk1"/>
                </a:solidFill>
              </a:rPr>
              <a:t>correções de segurança</a:t>
            </a:r>
            <a:r>
              <a:rPr lang="en">
                <a:solidFill>
                  <a:schemeClr val="dk1"/>
                </a:solidFill>
              </a:rPr>
              <a:t> e, se você não atualizar, pode acabar ficando exposto a vulnerabilidades conhecidas.</a:t>
            </a:r>
            <a:endParaRPr>
              <a:solidFill>
                <a:schemeClr val="dk1"/>
              </a:solidFill>
            </a:endParaRPr>
          </a:p>
          <a:p>
            <a:pPr indent="-304800" lvl="0" marL="457200" rtl="0" algn="l">
              <a:lnSpc>
                <a:spcPct val="115000"/>
              </a:lnSpc>
              <a:spcBef>
                <a:spcPts val="0"/>
              </a:spcBef>
              <a:spcAft>
                <a:spcPts val="0"/>
              </a:spcAft>
              <a:buClr>
                <a:srgbClr val="24292F"/>
              </a:buClr>
              <a:buSzPts val="1200"/>
              <a:buChar char="-"/>
            </a:pPr>
            <a:r>
              <a:rPr lang="en">
                <a:solidFill>
                  <a:schemeClr val="dk1"/>
                </a:solidFill>
              </a:rPr>
              <a:t>Também é essencial </a:t>
            </a:r>
            <a:r>
              <a:rPr b="1" lang="en">
                <a:solidFill>
                  <a:schemeClr val="dk1"/>
                </a:solidFill>
              </a:rPr>
              <a:t>nunca expor tokens ou chaves sem criptografia</a:t>
            </a:r>
            <a:r>
              <a:rPr lang="en">
                <a:solidFill>
                  <a:schemeClr val="dk1"/>
                </a:solidFill>
              </a:rPr>
              <a:t>. O lugar correto para armazenar esse tipo de informação é no </a:t>
            </a:r>
            <a:r>
              <a:rPr b="1" lang="en">
                <a:solidFill>
                  <a:schemeClr val="dk1"/>
                </a:solidFill>
              </a:rPr>
              <a:t>Secret Manager</a:t>
            </a:r>
            <a:r>
              <a:rPr lang="en">
                <a:solidFill>
                  <a:schemeClr val="dk1"/>
                </a:solidFill>
              </a:rPr>
              <a:t> do GitHub, que garante que os segredos fiquem protegidos.</a:t>
            </a:r>
            <a:endParaRPr>
              <a:solidFill>
                <a:schemeClr val="dk1"/>
              </a:solidFill>
            </a:endParaRPr>
          </a:p>
          <a:p>
            <a:pPr indent="-304800" lvl="0" marL="457200" rtl="0" algn="l">
              <a:lnSpc>
                <a:spcPct val="115000"/>
              </a:lnSpc>
              <a:spcBef>
                <a:spcPts val="0"/>
              </a:spcBef>
              <a:spcAft>
                <a:spcPts val="0"/>
              </a:spcAft>
              <a:buClr>
                <a:srgbClr val="24292F"/>
              </a:buClr>
              <a:buSzPts val="1200"/>
              <a:buChar char="-"/>
            </a:pPr>
            <a:r>
              <a:rPr lang="en">
                <a:solidFill>
                  <a:schemeClr val="dk1"/>
                </a:solidFill>
              </a:rPr>
              <a:t>Falando de permissões: sempre </a:t>
            </a:r>
            <a:r>
              <a:rPr b="1" lang="en">
                <a:solidFill>
                  <a:schemeClr val="dk1"/>
                </a:solidFill>
              </a:rPr>
              <a:t>restrinja ao mínimo necessário</a:t>
            </a:r>
            <a:r>
              <a:rPr lang="en">
                <a:solidFill>
                  <a:schemeClr val="dk1"/>
                </a:solidFill>
              </a:rPr>
              <a:t>. Por padrão, configure o workflow para ter apenas </a:t>
            </a:r>
            <a:r>
              <a:rPr b="1" lang="en">
                <a:solidFill>
                  <a:schemeClr val="dk1"/>
                </a:solidFill>
              </a:rPr>
              <a:t>contents:read</a:t>
            </a:r>
            <a:r>
              <a:rPr lang="en">
                <a:solidFill>
                  <a:schemeClr val="dk1"/>
                </a:solidFill>
              </a:rPr>
              <a:t>, ou seja, leitura do repositório. E, quando precisar de permissões adicionais, use o </a:t>
            </a:r>
            <a:r>
              <a:rPr b="1" lang="en">
                <a:solidFill>
                  <a:schemeClr val="dk1"/>
                </a:solidFill>
              </a:rPr>
              <a:t>GITHUB_TOKEN</a:t>
            </a:r>
            <a:r>
              <a:rPr lang="en">
                <a:solidFill>
                  <a:schemeClr val="dk1"/>
                </a:solidFill>
              </a:rPr>
              <a:t> configurado diretamente no nível do workflow, em vez de liberar permissões amplas globalmente.</a:t>
            </a:r>
            <a:endParaRPr>
              <a:solidFill>
                <a:schemeClr val="dk1"/>
              </a:solidFill>
            </a:endParaRPr>
          </a:p>
          <a:p>
            <a:pPr indent="-304800" lvl="0" marL="457200" rtl="0" algn="l">
              <a:lnSpc>
                <a:spcPct val="115000"/>
              </a:lnSpc>
              <a:spcBef>
                <a:spcPts val="0"/>
              </a:spcBef>
              <a:spcAft>
                <a:spcPts val="0"/>
              </a:spcAft>
              <a:buClr>
                <a:srgbClr val="24292F"/>
              </a:buClr>
              <a:buSzPts val="1200"/>
              <a:buChar char="-"/>
            </a:pPr>
            <a:r>
              <a:rPr lang="en">
                <a:solidFill>
                  <a:schemeClr val="dk1"/>
                </a:solidFill>
              </a:rPr>
              <a:t>Em resumo: </a:t>
            </a:r>
            <a:r>
              <a:rPr b="1" lang="en">
                <a:solidFill>
                  <a:schemeClr val="dk1"/>
                </a:solidFill>
              </a:rPr>
              <a:t>fixar versões, manter Actions atualizadas, proteger segredos e limitar permissões</a:t>
            </a:r>
            <a:r>
              <a:rPr lang="en">
                <a:solidFill>
                  <a:schemeClr val="dk1"/>
                </a:solidFill>
              </a:rPr>
              <a:t> são as quatro chaves para manter o GitHub Actions seguro e confiável no seu processo de CI/CD.</a:t>
            </a:r>
            <a:endParaRPr>
              <a:solidFill>
                <a:schemeClr val="dk1"/>
              </a:solidFill>
            </a:endParaRPr>
          </a:p>
          <a:p>
            <a:pPr indent="-304800" lvl="0" marL="457200" rtl="0" algn="l">
              <a:lnSpc>
                <a:spcPct val="115000"/>
              </a:lnSpc>
              <a:spcBef>
                <a:spcPts val="0"/>
              </a:spcBef>
              <a:spcAft>
                <a:spcPts val="0"/>
              </a:spcAft>
              <a:buClr>
                <a:srgbClr val="24292F"/>
              </a:buClr>
              <a:buSzPts val="1200"/>
              <a:buChar char="-"/>
            </a:pPr>
            <a:r>
              <a:t/>
            </a:r>
            <a:endParaRPr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rPr lang="en"/>
              <a:t>Enable dependabot with actions; https://docs.github.com/en/code-security/dependabot/working-with-dependabot/keeping-your-actions-up-to-date-with-dependabot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648dab321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3648dab3216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lang="en" sz="1200">
                <a:solidFill>
                  <a:srgbClr val="24292F"/>
                </a:solidFill>
                <a:highlight>
                  <a:srgbClr val="FFFFFF"/>
                </a:highlight>
              </a:rPr>
              <a:t>1. Solicitação automática de revisão</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rPr b="1" lang="en" sz="1200">
                <a:solidFill>
                  <a:srgbClr val="24292F"/>
                </a:solidFill>
                <a:highlight>
                  <a:srgbClr val="FFFFFF"/>
                </a:highlight>
              </a:rPr>
              <a:t>Quando alguém abre um pull request que altera arquivos cobertos por regras do CODEOWNERS, os usuários/times definidos recebem automaticamente a solicitação de revisão (review request).</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rPr b="1" lang="en" sz="1200">
                <a:solidFill>
                  <a:srgbClr val="24292F"/>
                </a:solidFill>
                <a:highlight>
                  <a:srgbClr val="FFFFFF"/>
                </a:highlight>
              </a:rPr>
              <a:t>2. Requisito para aprovação obrigatória (se configurado)</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rPr b="1" lang="en" sz="1200">
                <a:solidFill>
                  <a:srgbClr val="24292F"/>
                </a:solidFill>
                <a:highlight>
                  <a:srgbClr val="FFFFFF"/>
                </a:highlight>
              </a:rPr>
              <a:t>Se o repositório estiver configurado para exigir aprovação dos code owners nas regras de branch (Branch Protection Rules), somente quando um code owner aprova é possível fazer o merge do PR nessas branches protegidas.</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rPr b="1" lang="en" sz="1200">
                <a:solidFill>
                  <a:srgbClr val="24292F"/>
                </a:solidFill>
                <a:highlight>
                  <a:srgbClr val="FFFFFF"/>
                </a:highlight>
              </a:rPr>
              <a:t>3. Identificação de responsáveis pelo código</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rPr b="1" lang="en" sz="1200">
                <a:solidFill>
                  <a:srgbClr val="24292F"/>
                </a:solidFill>
                <a:highlight>
                  <a:srgbClr val="FFFFFF"/>
                </a:highlight>
              </a:rPr>
              <a:t>O arquivo CODEOWNERS serve como uma documentação viva de quem é responsável por cada parte do código, facilitando para outros colaboradores saberem quem procurar em caso de dúvidas ou revisões.</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rPr b="1" lang="en" sz="1200">
                <a:solidFill>
                  <a:srgbClr val="24292F"/>
                </a:solidFill>
                <a:highlight>
                  <a:srgbClr val="FFFFFF"/>
                </a:highlight>
              </a:rPr>
              <a:t>4. Integração com GitHub UI</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rPr b="1" lang="en" sz="1200">
                <a:solidFill>
                  <a:srgbClr val="24292F"/>
                </a:solidFill>
                <a:highlight>
                  <a:srgbClr val="FFFFFF"/>
                </a:highlight>
              </a:rPr>
              <a:t>GitHub mostra os code owners nas páginas de arquivos e pull requests, deixando claro à equipe quem é responsável por cada parte do projeto.</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rPr b="1" lang="en" sz="1200">
                <a:solidFill>
                  <a:srgbClr val="24292F"/>
                </a:solidFill>
                <a:highlight>
                  <a:srgbClr val="FFFFFF"/>
                </a:highlight>
              </a:rPr>
              <a:t>Resumindo:</a:t>
            </a:r>
            <a:endParaRPr b="1" sz="1200">
              <a:solidFill>
                <a:srgbClr val="24292F"/>
              </a:solidFill>
              <a:highlight>
                <a:srgbClr val="FFFFFF"/>
              </a:highlight>
            </a:endParaRPr>
          </a:p>
          <a:p>
            <a:pPr indent="-298450" lvl="0" marL="457200" rtl="0" algn="l">
              <a:lnSpc>
                <a:spcPct val="100000"/>
              </a:lnSpc>
              <a:spcBef>
                <a:spcPts val="0"/>
              </a:spcBef>
              <a:spcAft>
                <a:spcPts val="0"/>
              </a:spcAft>
              <a:buSzPts val="1100"/>
              <a:buChar char="-"/>
            </a:pPr>
            <a:r>
              <a:rPr b="1" lang="en" sz="1200">
                <a:solidFill>
                  <a:srgbClr val="24292F"/>
                </a:solidFill>
                <a:highlight>
                  <a:srgbClr val="FFFFFF"/>
                </a:highlight>
              </a:rPr>
              <a:t>O principal uso é automatizar as revisões, mas também pode ser usado para forçar aprovação de code owners (se configurado), documentar responsabilidades e melhorar a colaboração.</a:t>
            </a:r>
            <a:endParaRPr b="1" sz="1200">
              <a:solidFill>
                <a:srgbClr val="24292F"/>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648dab321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3648dab3216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Agora vamos falar sobre </a:t>
            </a:r>
            <a:r>
              <a:rPr b="1" lang="en">
                <a:solidFill>
                  <a:schemeClr val="dk1"/>
                </a:solidFill>
              </a:rPr>
              <a:t>Actions personalizadas</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 ideia é simples: se você tem um step que gostaria de </a:t>
            </a:r>
            <a:r>
              <a:rPr b="1" lang="en">
                <a:solidFill>
                  <a:schemeClr val="dk1"/>
                </a:solidFill>
              </a:rPr>
              <a:t>reutilizar várias vezes</a:t>
            </a:r>
            <a:r>
              <a:rPr lang="en">
                <a:solidFill>
                  <a:schemeClr val="dk1"/>
                </a:solidFill>
              </a:rPr>
              <a:t>, vale a pena transformar esse step em uma Action própria. É como a filosofia do Unix: “faça uma coisa, e faça bem”.</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Além disso, se você já tem algum </a:t>
            </a:r>
            <a:r>
              <a:rPr b="1" lang="en">
                <a:solidFill>
                  <a:schemeClr val="dk1"/>
                </a:solidFill>
              </a:rPr>
              <a:t>código ou script</a:t>
            </a:r>
            <a:r>
              <a:rPr lang="en">
                <a:solidFill>
                  <a:schemeClr val="dk1"/>
                </a:solidFill>
              </a:rPr>
              <a:t> que hoje roda manualmente, pode encapsular isso em uma Action e passar a usá-la dentro do seu pipeline.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 aqui é importante lembrar que existem </a:t>
            </a:r>
            <a:r>
              <a:rPr b="1" lang="en">
                <a:solidFill>
                  <a:schemeClr val="dk1"/>
                </a:solidFill>
              </a:rPr>
              <a:t>três tipos diferentes de Actions personalizadas</a:t>
            </a:r>
            <a:r>
              <a:rPr lang="en">
                <a:solidFill>
                  <a:schemeClr val="dk1"/>
                </a:solidFill>
              </a:rPr>
              <a:t>, cada uma com características específicas — e a escolha depende do seu caso de uso.</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JavaScript Actions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São Actions escritas em </a:t>
            </a:r>
            <a:r>
              <a:rPr b="1" lang="en">
                <a:solidFill>
                  <a:schemeClr val="dk1"/>
                </a:solidFill>
              </a:rPr>
              <a:t>JavaScript ou TypeScript</a:t>
            </a:r>
            <a:r>
              <a:rPr lang="en">
                <a:solidFill>
                  <a:schemeClr val="dk1"/>
                </a:solidFill>
              </a:rPr>
              <a:t>.</a:t>
            </a:r>
            <a:br>
              <a:rPr lang="en">
                <a:solidFill>
                  <a:schemeClr val="dk1"/>
                </a:solidFill>
              </a:rPr>
            </a:br>
            <a:r>
              <a:rPr lang="en">
                <a:solidFill>
                  <a:schemeClr val="dk1"/>
                </a:solidFill>
              </a:rPr>
              <a:t>Elas rodam nativamente no runner do GitHub, sem necessidade de container.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São rápidas, leves e ideais quando você precisa de performance e integração direta com a API do GitHub.</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Docker Actions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Essas são empacotadas em </a:t>
            </a:r>
            <a:r>
              <a:rPr b="1" lang="en">
                <a:solidFill>
                  <a:schemeClr val="dk1"/>
                </a:solidFill>
              </a:rPr>
              <a:t>containers Docker</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Elas rodam em um ambiente isolado, o que é ótimo quando você precisa de dependências específicas, versões exatas de librarys ou até mesmo de </a:t>
            </a:r>
            <a:r>
              <a:rPr lang="en">
                <a:solidFill>
                  <a:schemeClr val="dk1"/>
                </a:solidFill>
              </a:rPr>
              <a:t>f</a:t>
            </a:r>
            <a:r>
              <a:rPr lang="en">
                <a:solidFill>
                  <a:schemeClr val="dk1"/>
                </a:solidFill>
              </a:rPr>
              <a:t>erramentas que não vêm pré-instaladas no runner.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É a opção mais flexível, mas também a que exige mais manutenção.</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Composite Actions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São Actions que basicamente </a:t>
            </a:r>
            <a:r>
              <a:rPr b="1" lang="en">
                <a:solidFill>
                  <a:schemeClr val="dk1"/>
                </a:solidFill>
              </a:rPr>
              <a:t>juntam vários steps</a:t>
            </a:r>
            <a:r>
              <a:rPr lang="en">
                <a:solidFill>
                  <a:schemeClr val="dk1"/>
                </a:solidFill>
              </a:rPr>
              <a:t> em uma unidade só.</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Você escreve em YAML e pode combinar chamadas a outras Actions, comandos de shell e até variáveis.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Elas são ótimas quando você quer </a:t>
            </a:r>
            <a:r>
              <a:rPr b="1" lang="en">
                <a:solidFill>
                  <a:schemeClr val="dk1"/>
                </a:solidFill>
              </a:rPr>
              <a:t>organizar um conjunto de steps repetitivos</a:t>
            </a:r>
            <a:r>
              <a:rPr lang="en">
                <a:solidFill>
                  <a:schemeClr val="dk1"/>
                </a:solidFill>
              </a:rPr>
              <a:t> em algo reutilizável, sem precisar criar código novo.</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Em resumo: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Use </a:t>
            </a:r>
            <a:r>
              <a:rPr b="1" lang="en">
                <a:solidFill>
                  <a:schemeClr val="dk1"/>
                </a:solidFill>
              </a:rPr>
              <a:t>JavaScript Actions</a:t>
            </a:r>
            <a:r>
              <a:rPr lang="en">
                <a:solidFill>
                  <a:schemeClr val="dk1"/>
                </a:solidFill>
              </a:rPr>
              <a:t> quando precisar de agilidade e integração direta.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a:t>
            </a:r>
            <a:r>
              <a:rPr b="1" lang="en">
                <a:solidFill>
                  <a:schemeClr val="dk1"/>
                </a:solidFill>
              </a:rPr>
              <a:t>Docker Actions</a:t>
            </a:r>
            <a:r>
              <a:rPr lang="en">
                <a:solidFill>
                  <a:schemeClr val="dk1"/>
                </a:solidFill>
              </a:rPr>
              <a:t> quando precisar de um ambiente controlado.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 use </a:t>
            </a:r>
            <a:r>
              <a:rPr b="1" lang="en">
                <a:solidFill>
                  <a:schemeClr val="dk1"/>
                </a:solidFill>
              </a:rPr>
              <a:t>Composite Actions</a:t>
            </a:r>
            <a:r>
              <a:rPr lang="en">
                <a:solidFill>
                  <a:schemeClr val="dk1"/>
                </a:solidFill>
              </a:rPr>
              <a:t> para organizar e reutilizar conjuntos de steps no seu workflow.</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Assim, você consegue criar automações mais limpas, seguras e fáceis de manter.</a:t>
            </a:r>
            <a:endParaRPr>
              <a:solidFill>
                <a:schemeClr val="dk1"/>
              </a:solidFill>
            </a:endParaRPr>
          </a:p>
          <a:p>
            <a:pPr indent="0" lvl="0" marL="0" rtl="0" algn="l">
              <a:lnSpc>
                <a:spcPct val="100000"/>
              </a:lnSpc>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Regular workflow</a:t>
            </a:r>
            <a:endParaRPr/>
          </a:p>
          <a:p>
            <a:pPr indent="-228600" lvl="0" marL="457200" marR="0" rtl="0" algn="l">
              <a:lnSpc>
                <a:spcPct val="100000"/>
              </a:lnSpc>
              <a:spcBef>
                <a:spcPts val="0"/>
              </a:spcBef>
              <a:spcAft>
                <a:spcPts val="0"/>
              </a:spcAft>
              <a:buSzPts val="1400"/>
              <a:buNone/>
            </a:pPr>
            <a:r>
              <a:rPr lang="en"/>
              <a:t>But it is decorated with this specific details to make it a reusable workflow</a:t>
            </a:r>
            <a:endParaRPr/>
          </a:p>
          <a:p>
            <a:pPr indent="-228600" lvl="0" marL="457200" marR="0" rtl="0" algn="l">
              <a:lnSpc>
                <a:spcPct val="100000"/>
              </a:lnSpc>
              <a:spcBef>
                <a:spcPts val="0"/>
              </a:spcBef>
              <a:spcAft>
                <a:spcPts val="0"/>
              </a:spcAft>
              <a:buSzPts val="1400"/>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Secrets must be passed into the reusable workflow from the calling workflow. The reusable workflow doesn't have direct access to the secrets in it's own source repository. </a:t>
            </a:r>
            <a:br>
              <a:rPr lang="en">
                <a:solidFill>
                  <a:schemeClr val="dk1"/>
                </a:solidFill>
              </a:rPr>
            </a:br>
            <a:br>
              <a:rPr lang="en">
                <a:solidFill>
                  <a:schemeClr val="dk1"/>
                </a:solidFill>
              </a:rPr>
            </a:br>
            <a:r>
              <a:rPr lang="en">
                <a:solidFill>
                  <a:schemeClr val="dk1"/>
                </a:solidFill>
              </a:rPr>
              <a:t>Aqui temos o conceito de </a:t>
            </a:r>
            <a:r>
              <a:rPr b="1" lang="en">
                <a:solidFill>
                  <a:schemeClr val="dk1"/>
                </a:solidFill>
              </a:rPr>
              <a:t>workflows reutilizáveis</a:t>
            </a:r>
            <a:r>
              <a:rPr lang="en">
                <a:solidFill>
                  <a:schemeClr val="dk1"/>
                </a:solidFill>
              </a:rPr>
              <a:t> no GitHub Actions.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Na prática, um workflow normal pode ser decorado com alguns detalhes específicos para que ele se torne </a:t>
            </a:r>
            <a:r>
              <a:rPr b="1" lang="en">
                <a:solidFill>
                  <a:schemeClr val="dk1"/>
                </a:solidFill>
              </a:rPr>
              <a:t>reutilizável</a:t>
            </a:r>
            <a:r>
              <a:rPr lang="en">
                <a:solidFill>
                  <a:schemeClr val="dk1"/>
                </a:solidFill>
              </a:rPr>
              <a:t>.</a:t>
            </a:r>
            <a:br>
              <a:rPr lang="en">
                <a:solidFill>
                  <a:schemeClr val="dk1"/>
                </a:solidFill>
              </a:rPr>
            </a:br>
            <a:r>
              <a:rPr lang="en">
                <a:solidFill>
                  <a:schemeClr val="dk1"/>
                </a:solidFill>
              </a:rPr>
              <a:t> Isso é feito usando a diretiva </a:t>
            </a:r>
            <a:r>
              <a:rPr b="1" lang="en">
                <a:solidFill>
                  <a:srgbClr val="188038"/>
                </a:solidFill>
                <a:latin typeface="Roboto Mono"/>
                <a:ea typeface="Roboto Mono"/>
                <a:cs typeface="Roboto Mono"/>
                <a:sym typeface="Roboto Mono"/>
              </a:rPr>
              <a:t>workflow_call</a:t>
            </a:r>
            <a:r>
              <a:rPr lang="en">
                <a:solidFill>
                  <a:schemeClr val="dk1"/>
                </a:solidFill>
              </a:rPr>
              <a:t>, que permite que outros workflows chamem esse workflow como se fosse uma função.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 exemplo à esquerda, temos um workflow chamado </a:t>
            </a:r>
            <a:r>
              <a:rPr b="1" lang="en">
                <a:solidFill>
                  <a:schemeClr val="dk1"/>
                </a:solidFill>
              </a:rPr>
              <a:t>Reusable workflow</a:t>
            </a:r>
            <a:r>
              <a:rPr lang="en">
                <a:solidFill>
                  <a:schemeClr val="dk1"/>
                </a:solidFill>
              </a:rPr>
              <a:t>. Ele define </a:t>
            </a:r>
            <a:r>
              <a:rPr b="1" lang="en">
                <a:solidFill>
                  <a:schemeClr val="dk1"/>
                </a:solidFill>
              </a:rPr>
              <a:t>inputs</a:t>
            </a:r>
            <a:r>
              <a:rPr lang="en">
                <a:solidFill>
                  <a:schemeClr val="dk1"/>
                </a:solidFill>
              </a:rPr>
              <a:t> — ou seja, parâmetros de entrada como </a:t>
            </a:r>
            <a:r>
              <a:rPr lang="en">
                <a:solidFill>
                  <a:srgbClr val="188038"/>
                </a:solidFill>
                <a:latin typeface="Roboto Mono"/>
                <a:ea typeface="Roboto Mono"/>
                <a:cs typeface="Roboto Mono"/>
                <a:sym typeface="Roboto Mono"/>
              </a:rPr>
              <a:t>who-to-greet</a:t>
            </a:r>
            <a:r>
              <a:rPr lang="en">
                <a:solidFill>
                  <a:schemeClr val="dk1"/>
                </a:solidFill>
              </a:rPr>
              <a:t> — e também define </a:t>
            </a:r>
            <a:r>
              <a:rPr b="1" lang="en">
                <a:solidFill>
                  <a:schemeClr val="dk1"/>
                </a:solidFill>
              </a:rPr>
              <a:t>outputs</a:t>
            </a:r>
            <a:r>
              <a:rPr lang="en">
                <a:solidFill>
                  <a:schemeClr val="dk1"/>
                </a:solidFill>
              </a:rPr>
              <a:t>, que são os valores de saída, como o horário atual.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Já no lado direito, vemos um </a:t>
            </a:r>
            <a:r>
              <a:rPr b="1" lang="en">
                <a:solidFill>
                  <a:schemeClr val="dk1"/>
                </a:solidFill>
              </a:rPr>
              <a:t>outro workflow</a:t>
            </a:r>
            <a:r>
              <a:rPr lang="en">
                <a:solidFill>
                  <a:schemeClr val="dk1"/>
                </a:solidFill>
              </a:rPr>
              <a:t> que está chamando o primeiro. Isso é feito com a instrução </a:t>
            </a:r>
            <a:r>
              <a:rPr b="1" lang="en">
                <a:solidFill>
                  <a:srgbClr val="188038"/>
                </a:solidFill>
                <a:latin typeface="Roboto Mono"/>
                <a:ea typeface="Roboto Mono"/>
                <a:cs typeface="Roboto Mono"/>
                <a:sym typeface="Roboto Mono"/>
              </a:rPr>
              <a:t>uses: ./.github/workflows/reusable.yml</a:t>
            </a:r>
            <a:r>
              <a:rPr lang="en">
                <a:solidFill>
                  <a:schemeClr val="dk1"/>
                </a:solidFill>
              </a:rPr>
              <a:t>, passando os parâmetros necessários. E no final, o workflow que chama consegue consumir os outputs gerados pelo workflow reutilizável.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Um detalhe importante: </a:t>
            </a:r>
            <a:r>
              <a:rPr b="1" lang="en">
                <a:solidFill>
                  <a:schemeClr val="dk1"/>
                </a:solidFill>
              </a:rPr>
              <a:t>os secrets não são herdados automaticamente</a:t>
            </a:r>
            <a:r>
              <a:rPr lang="en">
                <a:solidFill>
                  <a:schemeClr val="dk1"/>
                </a:solidFill>
              </a:rPr>
              <a:t>. Se o workflow reutilizável precisar de segredos, eles precisam ser </a:t>
            </a:r>
            <a:r>
              <a:rPr b="1" lang="en">
                <a:solidFill>
                  <a:schemeClr val="dk1"/>
                </a:solidFill>
              </a:rPr>
              <a:t>explicitamente passados</a:t>
            </a:r>
            <a:r>
              <a:rPr lang="en">
                <a:solidFill>
                  <a:schemeClr val="dk1"/>
                </a:solidFill>
              </a:rPr>
              <a:t> pelo workflow que está fazendo a chamada. O workflow reutilizável não tem acesso direto aos secrets do repositório onde ele está definido.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
        <p:nvSpPr>
          <p:cNvPr id="428" name="Google Shape;428;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75000"/>
              </a:lnSpc>
              <a:spcBef>
                <a:spcPts val="0"/>
              </a:spcBef>
              <a:spcAft>
                <a:spcPts val="0"/>
              </a:spcAft>
              <a:buSzPts val="1100"/>
              <a:buNone/>
            </a:pPr>
            <a:r>
              <a:rPr lang="en" sz="1050">
                <a:solidFill>
                  <a:schemeClr val="dk1"/>
                </a:solidFill>
                <a:latin typeface="Roboto"/>
                <a:ea typeface="Roboto"/>
                <a:cs typeface="Roboto"/>
                <a:sym typeface="Roboto"/>
              </a:rPr>
              <a:t>GitHub Actions is a CI/CD (Continuous Integration/Continuous Deployment) platform for automating software workflows, including building, testing, and deploying code, directly within GitHub. It allows developers to automate tasks, integrate with other tools and services, and create custom CI/CD pipelines that can be triggered by events such as code pushes, pull requests, and issues. It is used to automate the software development process, improve collaboration and productivity, and ensure that code is tested and deployed consistently and efficiently.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Aqui temos uma visão detalhada de como funciona o mecanismo de </a:t>
            </a:r>
            <a:r>
              <a:rPr b="1" lang="en">
                <a:solidFill>
                  <a:schemeClr val="dk1"/>
                </a:solidFill>
              </a:rPr>
              <a:t>Reusable Workflows</a:t>
            </a:r>
            <a:r>
              <a:rPr lang="en">
                <a:solidFill>
                  <a:schemeClr val="dk1"/>
                </a:solidFill>
              </a:rPr>
              <a:t> no GitHub Actions.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À esquerda, vemos o </a:t>
            </a:r>
            <a:r>
              <a:rPr b="1" lang="en">
                <a:solidFill>
                  <a:schemeClr val="dk1"/>
                </a:solidFill>
              </a:rPr>
              <a:t>Caller Workflow</a:t>
            </a:r>
            <a:r>
              <a:rPr lang="en">
                <a:solidFill>
                  <a:schemeClr val="dk1"/>
                </a:solidFill>
              </a:rPr>
              <a:t>, que é o workflow que faz a chamada. Ele pode ter vários jobs, e em um desses jobs ele usa a instrução </a:t>
            </a:r>
            <a:r>
              <a:rPr b="1" lang="en">
                <a:solidFill>
                  <a:srgbClr val="188038"/>
                </a:solidFill>
                <a:latin typeface="Roboto Mono"/>
                <a:ea typeface="Roboto Mono"/>
                <a:cs typeface="Roboto Mono"/>
                <a:sym typeface="Roboto Mono"/>
              </a:rPr>
              <a:t>uses:</a:t>
            </a:r>
            <a:r>
              <a:rPr lang="en">
                <a:solidFill>
                  <a:schemeClr val="dk1"/>
                </a:solidFill>
              </a:rPr>
              <a:t> para chamar um workflow reutilizável.</a:t>
            </a:r>
            <a:br>
              <a:rPr lang="en">
                <a:solidFill>
                  <a:schemeClr val="dk1"/>
                </a:solidFill>
              </a:rPr>
            </a:br>
            <a:r>
              <a:rPr lang="en">
                <a:solidFill>
                  <a:schemeClr val="dk1"/>
                </a:solidFill>
              </a:rPr>
              <a:t> Nessa chamada, ele pode passar </a:t>
            </a:r>
            <a:r>
              <a:rPr b="1" lang="en">
                <a:solidFill>
                  <a:schemeClr val="dk1"/>
                </a:solidFill>
              </a:rPr>
              <a:t>inputs</a:t>
            </a:r>
            <a:r>
              <a:rPr lang="en">
                <a:solidFill>
                  <a:schemeClr val="dk1"/>
                </a:solidFill>
              </a:rPr>
              <a:t>, que são parâmetros, e também </a:t>
            </a:r>
            <a:r>
              <a:rPr b="1" lang="en">
                <a:solidFill>
                  <a:schemeClr val="dk1"/>
                </a:solidFill>
              </a:rPr>
              <a:t>secrets</a:t>
            </a:r>
            <a:r>
              <a:rPr lang="en">
                <a:solidFill>
                  <a:schemeClr val="dk1"/>
                </a:solidFill>
              </a:rPr>
              <a:t>, que são credenciais ou tokens que o workflow reutilizável precisa.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 centro, temos o </a:t>
            </a:r>
            <a:r>
              <a:rPr b="1" lang="en">
                <a:solidFill>
                  <a:schemeClr val="dk1"/>
                </a:solidFill>
              </a:rPr>
              <a:t>Called Workflow</a:t>
            </a:r>
            <a:r>
              <a:rPr lang="en">
                <a:solidFill>
                  <a:schemeClr val="dk1"/>
                </a:solidFill>
              </a:rPr>
              <a:t>, que é o workflow chamado. Ele é declarado normalmente, mas com a diretiva </a:t>
            </a:r>
            <a:r>
              <a:rPr b="1" lang="en">
                <a:solidFill>
                  <a:srgbClr val="188038"/>
                </a:solidFill>
                <a:latin typeface="Roboto Mono"/>
                <a:ea typeface="Roboto Mono"/>
                <a:cs typeface="Roboto Mono"/>
                <a:sym typeface="Roboto Mono"/>
              </a:rPr>
              <a:t>on: workflow_call</a:t>
            </a:r>
            <a:r>
              <a:rPr lang="en">
                <a:solidFill>
                  <a:schemeClr val="dk1"/>
                </a:solidFill>
              </a:rPr>
              <a:t>, o que permite que ele seja usado por outros workflows.</a:t>
            </a:r>
            <a:br>
              <a:rPr lang="en">
                <a:solidFill>
                  <a:schemeClr val="dk1"/>
                </a:solidFill>
              </a:rPr>
            </a:br>
            <a:r>
              <a:rPr lang="en">
                <a:solidFill>
                  <a:schemeClr val="dk1"/>
                </a:solidFill>
              </a:rPr>
              <a:t> Esse workflow define quais </a:t>
            </a:r>
            <a:r>
              <a:rPr b="1" lang="en">
                <a:solidFill>
                  <a:schemeClr val="dk1"/>
                </a:solidFill>
              </a:rPr>
              <a:t>inputs</a:t>
            </a:r>
            <a:r>
              <a:rPr lang="en">
                <a:solidFill>
                  <a:schemeClr val="dk1"/>
                </a:solidFill>
              </a:rPr>
              <a:t> ele espera receber, quais </a:t>
            </a:r>
            <a:r>
              <a:rPr b="1" lang="en">
                <a:solidFill>
                  <a:schemeClr val="dk1"/>
                </a:solidFill>
              </a:rPr>
              <a:t>secrets</a:t>
            </a:r>
            <a:r>
              <a:rPr lang="en">
                <a:solidFill>
                  <a:schemeClr val="dk1"/>
                </a:solidFill>
              </a:rPr>
              <a:t> são obrigatórios e quais jobs ele vai executar.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Já à direita, temos os diferentes </a:t>
            </a:r>
            <a:r>
              <a:rPr b="1" lang="en">
                <a:solidFill>
                  <a:schemeClr val="dk1"/>
                </a:solidFill>
              </a:rPr>
              <a:t>escopos de acesso</a:t>
            </a:r>
            <a:r>
              <a:rPr lang="en">
                <a:solidFill>
                  <a:schemeClr val="dk1"/>
                </a:solidFill>
              </a:rPr>
              <a:t> para workflows reutilizáveis: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Public Repository</a:t>
            </a:r>
            <a:r>
              <a:rPr lang="en">
                <a:solidFill>
                  <a:schemeClr val="dk1"/>
                </a:solidFill>
              </a:rPr>
              <a:t> → pode ser usado por qualquer repositório da empresa.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Private Repository</a:t>
            </a:r>
            <a:r>
              <a:rPr lang="en">
                <a:solidFill>
                  <a:schemeClr val="dk1"/>
                </a:solidFill>
              </a:rPr>
              <a:t> → deve estar no mesmo repositório que vai utilizá-lo.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Internal Repository</a:t>
            </a:r>
            <a:r>
              <a:rPr lang="en">
                <a:solidFill>
                  <a:schemeClr val="dk1"/>
                </a:solidFill>
              </a:rPr>
              <a:t> → pode ser usado por repositórios internos específicos, desde que seja concedido acesso.</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Por fim, no rodapé, vemos a configuração de </a:t>
            </a:r>
            <a:r>
              <a:rPr b="1" lang="en">
                <a:solidFill>
                  <a:schemeClr val="dk1"/>
                </a:solidFill>
              </a:rPr>
              <a:t>Access Control</a:t>
            </a:r>
            <a:r>
              <a:rPr lang="en">
                <a:solidFill>
                  <a:schemeClr val="dk1"/>
                </a:solidFill>
              </a:rPr>
              <a:t>, que define quem pode acessar esse workflow reutilizável:</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Pode ser </a:t>
            </a:r>
            <a:r>
              <a:rPr b="1" lang="en">
                <a:solidFill>
                  <a:schemeClr val="dk1"/>
                </a:solidFill>
              </a:rPr>
              <a:t>não acessível</a:t>
            </a:r>
            <a:r>
              <a:rPr lang="en">
                <a:solidFill>
                  <a:schemeClr val="dk1"/>
                </a:solidFill>
              </a:rPr>
              <a:t> (restrito).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Acessível por qualquer repositório da organização</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 </a:t>
            </a:r>
            <a:r>
              <a:rPr b="1" lang="en">
                <a:solidFill>
                  <a:schemeClr val="dk1"/>
                </a:solidFill>
              </a:rPr>
              <a:t>acessível por qualquer repositório na enterprise</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Em resumo: esse fluxo mostra como um workflow pode ser chamado por outro, como inputs e secrets fluem entre eles, e quais são as opções de controle de acesso para garantir segurança e reutilização no nível certo.</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Aqui temos a comparação entre </a:t>
            </a:r>
            <a:r>
              <a:rPr b="1" lang="en">
                <a:solidFill>
                  <a:schemeClr val="dk1"/>
                </a:solidFill>
              </a:rPr>
              <a:t>Reusable Workflows</a:t>
            </a:r>
            <a:r>
              <a:rPr lang="en">
                <a:solidFill>
                  <a:schemeClr val="dk1"/>
                </a:solidFill>
              </a:rPr>
              <a:t> e </a:t>
            </a:r>
            <a:r>
              <a:rPr b="1" lang="en">
                <a:solidFill>
                  <a:schemeClr val="dk1"/>
                </a:solidFill>
              </a:rPr>
              <a:t>Composite Actions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Os </a:t>
            </a:r>
            <a:r>
              <a:rPr b="1" lang="en">
                <a:solidFill>
                  <a:schemeClr val="dk1"/>
                </a:solidFill>
              </a:rPr>
              <a:t>Reusable Workflows</a:t>
            </a:r>
            <a:r>
              <a:rPr lang="en">
                <a:solidFill>
                  <a:schemeClr val="dk1"/>
                </a:solidFill>
              </a:rPr>
              <a:t> permitem </a:t>
            </a:r>
            <a:r>
              <a:rPr b="1" lang="en">
                <a:solidFill>
                  <a:schemeClr val="dk1"/>
                </a:solidFill>
              </a:rPr>
              <a:t>reutilizar um workflow inteiro</a:t>
            </a:r>
            <a:r>
              <a:rPr lang="en">
                <a:solidFill>
                  <a:schemeClr val="dk1"/>
                </a:solidFill>
              </a:rPr>
              <a:t> — incluindo jobs, steps e actions. Isso é útil quando você quer definir um processo de CI/CD comum e aplicar em </a:t>
            </a:r>
            <a:r>
              <a:rPr b="1" lang="en">
                <a:solidFill>
                  <a:schemeClr val="dk1"/>
                </a:solidFill>
              </a:rPr>
              <a:t>vários repositórios dentro da organização</a:t>
            </a:r>
            <a:r>
              <a:rPr lang="en">
                <a:solidFill>
                  <a:schemeClr val="dk1"/>
                </a:solidFill>
              </a:rPr>
              <a:t>.</a:t>
            </a:r>
            <a:br>
              <a:rPr lang="en">
                <a:solidFill>
                  <a:schemeClr val="dk1"/>
                </a:solidFill>
              </a:rPr>
            </a:br>
            <a:r>
              <a:rPr lang="en">
                <a:solidFill>
                  <a:schemeClr val="dk1"/>
                </a:solidFill>
              </a:rPr>
              <a:t> Eles são chamados a partir de outro workflow usando a palavra-chave </a:t>
            </a:r>
            <a:r>
              <a:rPr b="1" lang="en">
                <a:solidFill>
                  <a:srgbClr val="188038"/>
                </a:solidFill>
                <a:latin typeface="Roboto Mono"/>
                <a:ea typeface="Roboto Mono"/>
                <a:cs typeface="Roboto Mono"/>
                <a:sym typeface="Roboto Mono"/>
              </a:rPr>
              <a:t>uses:</a:t>
            </a:r>
            <a:r>
              <a:rPr lang="en">
                <a:solidFill>
                  <a:schemeClr val="dk1"/>
                </a:solidFill>
              </a:rPr>
              <a:t>, apontando para o arquivo do workflow e a referência (branch, tag ou SHA).</a:t>
            </a:r>
            <a:br>
              <a:rPr lang="en">
                <a:solidFill>
                  <a:schemeClr val="dk1"/>
                </a:solidFill>
              </a:rPr>
            </a:br>
            <a:r>
              <a:rPr lang="en">
                <a:solidFill>
                  <a:schemeClr val="dk1"/>
                </a:solidFill>
              </a:rPr>
              <a:t> Além disso, os workflows reutilizáveis podem </a:t>
            </a:r>
            <a:r>
              <a:rPr b="1" lang="en">
                <a:solidFill>
                  <a:schemeClr val="dk1"/>
                </a:solidFill>
              </a:rPr>
              <a:t>receber inputs e retornar outputs</a:t>
            </a:r>
            <a:r>
              <a:rPr lang="en">
                <a:solidFill>
                  <a:schemeClr val="dk1"/>
                </a:solidFill>
              </a:rPr>
              <a:t>, e podem ser disparados pelos mesmos eventos de um workflow normal, como push, pull request ou disparo manual.</a:t>
            </a:r>
            <a:br>
              <a:rPr lang="en">
                <a:solidFill>
                  <a:schemeClr val="dk1"/>
                </a:solidFill>
              </a:rPr>
            </a:br>
            <a:r>
              <a:rPr lang="en">
                <a:solidFill>
                  <a:schemeClr val="dk1"/>
                </a:solidFill>
              </a:rPr>
              <a:t> Um ponto importante é que quando você chama um </a:t>
            </a:r>
            <a:r>
              <a:rPr b="1" lang="en">
                <a:solidFill>
                  <a:schemeClr val="dk1"/>
                </a:solidFill>
              </a:rPr>
              <a:t>Reusable Workflow</a:t>
            </a:r>
            <a:r>
              <a:rPr lang="en">
                <a:solidFill>
                  <a:schemeClr val="dk1"/>
                </a:solidFill>
              </a:rPr>
              <a:t>, ele roda como uma entidade separada, com a sua própria fila e contexto de execução, isolado do workflow que fez a chamada.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Já as </a:t>
            </a:r>
            <a:r>
              <a:rPr b="1" lang="en">
                <a:solidFill>
                  <a:schemeClr val="dk1"/>
                </a:solidFill>
              </a:rPr>
              <a:t>Composite Actions</a:t>
            </a:r>
            <a:r>
              <a:rPr lang="en">
                <a:solidFill>
                  <a:schemeClr val="dk1"/>
                </a:solidFill>
              </a:rPr>
              <a:t> têm um escopo menor: elas permitem </a:t>
            </a:r>
            <a:r>
              <a:rPr b="1" lang="en">
                <a:solidFill>
                  <a:schemeClr val="dk1"/>
                </a:solidFill>
              </a:rPr>
              <a:t>combinar múltiplos steps em uma única Action</a:t>
            </a:r>
            <a:r>
              <a:rPr lang="en">
                <a:solidFill>
                  <a:schemeClr val="dk1"/>
                </a:solidFill>
              </a:rPr>
              <a:t>.</a:t>
            </a:r>
            <a:br>
              <a:rPr lang="en">
                <a:solidFill>
                  <a:schemeClr val="dk1"/>
                </a:solidFill>
              </a:rPr>
            </a:br>
            <a:r>
              <a:rPr lang="en">
                <a:solidFill>
                  <a:schemeClr val="dk1"/>
                </a:solidFill>
              </a:rPr>
              <a:t> Isso é muito útil quando você quer </a:t>
            </a:r>
            <a:r>
              <a:rPr b="1" lang="en">
                <a:solidFill>
                  <a:schemeClr val="dk1"/>
                </a:solidFill>
              </a:rPr>
              <a:t>empacotar scripts e comandos de shell</a:t>
            </a:r>
            <a:r>
              <a:rPr lang="en">
                <a:solidFill>
                  <a:schemeClr val="dk1"/>
                </a:solidFill>
              </a:rPr>
              <a:t> e reutilizá-los em diferentes jobs dentro do mesmo workflow.</a:t>
            </a:r>
            <a:br>
              <a:rPr lang="en">
                <a:solidFill>
                  <a:schemeClr val="dk1"/>
                </a:solidFill>
              </a:rPr>
            </a:br>
            <a:r>
              <a:rPr lang="en">
                <a:solidFill>
                  <a:schemeClr val="dk1"/>
                </a:solidFill>
              </a:rPr>
              <a:t> As Composite Actions são definidas dentro de um repositório e também são chamadas com a palavra-chave </a:t>
            </a:r>
            <a:r>
              <a:rPr b="1" lang="en">
                <a:solidFill>
                  <a:srgbClr val="188038"/>
                </a:solidFill>
                <a:latin typeface="Roboto Mono"/>
                <a:ea typeface="Roboto Mono"/>
                <a:cs typeface="Roboto Mono"/>
                <a:sym typeface="Roboto Mono"/>
              </a:rPr>
              <a:t>uses:</a:t>
            </a:r>
            <a:r>
              <a:rPr lang="en">
                <a:solidFill>
                  <a:schemeClr val="dk1"/>
                </a:solidFill>
              </a:rPr>
              <a:t>, mas no caso apontando para o repositório da Action e sua referência.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Em resumo: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Reusable Workflows</a:t>
            </a:r>
            <a:r>
              <a:rPr lang="en">
                <a:solidFill>
                  <a:schemeClr val="dk1"/>
                </a:solidFill>
              </a:rPr>
              <a:t> são ideais para </a:t>
            </a:r>
            <a:r>
              <a:rPr b="1" lang="en">
                <a:solidFill>
                  <a:schemeClr val="dk1"/>
                </a:solidFill>
              </a:rPr>
              <a:t>padronizar processos maiores</a:t>
            </a:r>
            <a:r>
              <a:rPr lang="en">
                <a:solidFill>
                  <a:schemeClr val="dk1"/>
                </a:solidFill>
              </a:rPr>
              <a:t> entre vários repositórios.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Composite Actions</a:t>
            </a:r>
            <a:r>
              <a:rPr lang="en">
                <a:solidFill>
                  <a:schemeClr val="dk1"/>
                </a:solidFill>
              </a:rPr>
              <a:t> são ideais para </a:t>
            </a:r>
            <a:r>
              <a:rPr b="1" lang="en">
                <a:solidFill>
                  <a:schemeClr val="dk1"/>
                </a:solidFill>
              </a:rPr>
              <a:t>empacotar steps reutilizáveis</a:t>
            </a:r>
            <a:r>
              <a:rPr lang="en">
                <a:solidFill>
                  <a:schemeClr val="dk1"/>
                </a:solidFill>
              </a:rPr>
              <a:t> dentro de um workflow específico.</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b="1"/>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SzPts val="1100"/>
              <a:buNone/>
            </a:pPr>
            <a:r>
              <a:t/>
            </a:r>
            <a:endParaRPr/>
          </a:p>
        </p:txBody>
      </p:sp>
      <p:sp>
        <p:nvSpPr>
          <p:cNvPr id="446" name="Google Shape;44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Q</a:t>
            </a:r>
            <a:r>
              <a:rPr lang="en">
                <a:solidFill>
                  <a:schemeClr val="dk1"/>
                </a:solidFill>
              </a:rPr>
              <a:t>uando falamos em </a:t>
            </a:r>
            <a:r>
              <a:rPr b="1" lang="en">
                <a:solidFill>
                  <a:schemeClr val="dk1"/>
                </a:solidFill>
              </a:rPr>
              <a:t>compartilhar workflows</a:t>
            </a:r>
            <a:r>
              <a:rPr lang="en">
                <a:solidFill>
                  <a:schemeClr val="dk1"/>
                </a:solidFill>
              </a:rPr>
              <a:t>, existem algumas boas práticas que ajudam a manter tudo organizado e reutilizável.</a:t>
            </a:r>
            <a:endParaRPr>
              <a:solidFill>
                <a:schemeClr val="dk1"/>
              </a:solidFill>
            </a:endParaRPr>
          </a:p>
          <a:p>
            <a:pPr indent="0" lvl="0" marL="0" rtl="0" algn="l">
              <a:lnSpc>
                <a:spcPct val="115000"/>
              </a:lnSpc>
              <a:spcBef>
                <a:spcPts val="1200"/>
              </a:spcBef>
              <a:spcAft>
                <a:spcPts val="0"/>
              </a:spcAft>
              <a:buNone/>
            </a:pPr>
            <a:r>
              <a:rPr lang="en">
                <a:solidFill>
                  <a:schemeClr val="dk1"/>
                </a:solidFill>
              </a:rPr>
              <a:t>Primeiro, pense nas </a:t>
            </a:r>
            <a:r>
              <a:rPr b="1" lang="en">
                <a:solidFill>
                  <a:schemeClr val="dk1"/>
                </a:solidFill>
              </a:rPr>
              <a:t>Actions</a:t>
            </a:r>
            <a:r>
              <a:rPr lang="en">
                <a:solidFill>
                  <a:schemeClr val="dk1"/>
                </a:solidFill>
              </a:rPr>
              <a:t> e nas </a:t>
            </a:r>
            <a:r>
              <a:rPr b="1" lang="en">
                <a:solidFill>
                  <a:schemeClr val="dk1"/>
                </a:solidFill>
              </a:rPr>
              <a:t>Composite Actions</a:t>
            </a:r>
            <a:r>
              <a:rPr lang="en">
                <a:solidFill>
                  <a:schemeClr val="dk1"/>
                </a:solidFill>
              </a:rPr>
              <a:t> como os </a:t>
            </a:r>
            <a:r>
              <a:rPr b="1" lang="en">
                <a:solidFill>
                  <a:schemeClr val="dk1"/>
                </a:solidFill>
              </a:rPr>
              <a:t>blocos de construção básicos</a:t>
            </a:r>
            <a:r>
              <a:rPr lang="en">
                <a:solidFill>
                  <a:schemeClr val="dk1"/>
                </a:solidFill>
              </a:rPr>
              <a:t>. Elas permitem empacotar pequenos pedaços de lógica que podem ser reaproveitados em vários pontos do pipeline.</a:t>
            </a:r>
            <a:br>
              <a:rPr lang="en">
                <a:solidFill>
                  <a:schemeClr val="dk1"/>
                </a:solidFill>
              </a:rPr>
            </a:br>
            <a:br>
              <a:rPr lang="en">
                <a:solidFill>
                  <a:schemeClr val="dk1"/>
                </a:solidFill>
              </a:rPr>
            </a:br>
            <a:r>
              <a:rPr lang="en">
                <a:solidFill>
                  <a:schemeClr val="dk1"/>
                </a:solidFill>
              </a:rPr>
              <a:t>Depois, use </a:t>
            </a:r>
            <a:r>
              <a:rPr b="1" lang="en">
                <a:solidFill>
                  <a:schemeClr val="dk1"/>
                </a:solidFill>
              </a:rPr>
              <a:t>workflow templates</a:t>
            </a:r>
            <a:r>
              <a:rPr lang="en">
                <a:solidFill>
                  <a:schemeClr val="dk1"/>
                </a:solidFill>
              </a:rPr>
              <a:t> e até </a:t>
            </a:r>
            <a:r>
              <a:rPr b="1" lang="en">
                <a:solidFill>
                  <a:schemeClr val="dk1"/>
                </a:solidFill>
              </a:rPr>
              <a:t>repositórios de templates</a:t>
            </a:r>
            <a:r>
              <a:rPr lang="en">
                <a:solidFill>
                  <a:schemeClr val="dk1"/>
                </a:solidFill>
              </a:rPr>
              <a:t>. Isso facilita a descoberta e a reutilização, porque outros times conseguem encontrar esses modelos prontos e adaptá-los para os seus próprios projetos.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Para cenários mais </a:t>
            </a:r>
            <a:r>
              <a:rPr b="1" lang="en">
                <a:solidFill>
                  <a:schemeClr val="dk1"/>
                </a:solidFill>
              </a:rPr>
              <a:t>complexos</a:t>
            </a:r>
            <a:r>
              <a:rPr lang="en">
                <a:solidFill>
                  <a:schemeClr val="dk1"/>
                </a:solidFill>
              </a:rPr>
              <a:t> ou quando o objetivo é </a:t>
            </a:r>
            <a:r>
              <a:rPr b="1" lang="en">
                <a:solidFill>
                  <a:schemeClr val="dk1"/>
                </a:solidFill>
              </a:rPr>
              <a:t>padronizar processos em escala</a:t>
            </a:r>
            <a:r>
              <a:rPr lang="en">
                <a:solidFill>
                  <a:schemeClr val="dk1"/>
                </a:solidFill>
              </a:rPr>
              <a:t>, o ideal é usar </a:t>
            </a:r>
            <a:r>
              <a:rPr b="1" lang="en">
                <a:solidFill>
                  <a:schemeClr val="dk1"/>
                </a:solidFill>
              </a:rPr>
              <a:t>Reusable Workflows</a:t>
            </a:r>
            <a:r>
              <a:rPr lang="en">
                <a:solidFill>
                  <a:schemeClr val="dk1"/>
                </a:solidFill>
              </a:rPr>
              <a:t>. Assim você garante consistência entre repositórios e evita duplicação de código.</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 por fim, é uma boa prática </a:t>
            </a:r>
            <a:r>
              <a:rPr b="1" lang="en">
                <a:solidFill>
                  <a:schemeClr val="dk1"/>
                </a:solidFill>
              </a:rPr>
              <a:t>compartilhar tanto Actions quanto Reusable Workflows em repositórios internos</a:t>
            </a:r>
            <a:r>
              <a:rPr lang="en">
                <a:solidFill>
                  <a:schemeClr val="dk1"/>
                </a:solidFill>
              </a:rPr>
              <a:t>, garantindo que toda a organização possa aproveitar essas automações de forma segura e centralizada.</a:t>
            </a:r>
            <a:endParaRPr>
              <a:solidFill>
                <a:schemeClr val="dk1"/>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GitHub token and billing implications</a:t>
            </a:r>
            <a:endParaRPr/>
          </a:p>
          <a:p>
            <a:pPr indent="-298450" lvl="0" marL="457200" rtl="0" algn="l">
              <a:lnSpc>
                <a:spcPct val="100000"/>
              </a:lnSpc>
              <a:spcBef>
                <a:spcPts val="0"/>
              </a:spcBef>
              <a:spcAft>
                <a:spcPts val="0"/>
              </a:spcAft>
              <a:buSzPts val="1100"/>
              <a:buChar char="-"/>
            </a:pPr>
            <a:r>
              <a:rPr lang="en"/>
              <a:t>Token limit scope</a:t>
            </a:r>
            <a:endParaRPr/>
          </a:p>
          <a:p>
            <a:pPr indent="-298450" lvl="0" marL="457200" rtl="0" algn="l">
              <a:lnSpc>
                <a:spcPct val="100000"/>
              </a:lnSpc>
              <a:spcBef>
                <a:spcPts val="0"/>
              </a:spcBef>
              <a:spcAft>
                <a:spcPts val="0"/>
              </a:spcAft>
              <a:buSzPts val="1100"/>
              <a:buChar char="-"/>
            </a:pPr>
            <a:r>
              <a:rPr lang="en"/>
              <a:t>Trusted actions settings recommendations</a:t>
            </a:r>
            <a:endParaRPr/>
          </a:p>
          <a:p>
            <a:pPr indent="-298450" lvl="0" marL="457200" rtl="0" algn="l">
              <a:lnSpc>
                <a:spcPct val="100000"/>
              </a:lnSpc>
              <a:spcBef>
                <a:spcPts val="0"/>
              </a:spcBef>
              <a:spcAft>
                <a:spcPts val="0"/>
              </a:spcAft>
              <a:buSzPts val="1100"/>
              <a:buChar char="-"/>
            </a:pPr>
            <a:r>
              <a:rPr lang="en"/>
              <a:t>Environments and the protection of secrets</a:t>
            </a:r>
            <a:endParaRPr/>
          </a:p>
          <a:p>
            <a:pPr indent="-298450" lvl="0" marL="457200" rtl="0" algn="l">
              <a:lnSpc>
                <a:spcPct val="100000"/>
              </a:lnSpc>
              <a:spcBef>
                <a:spcPts val="0"/>
              </a:spcBef>
              <a:spcAft>
                <a:spcPts val="0"/>
              </a:spcAft>
              <a:buSzPts val="1100"/>
              <a:buChar char="-"/>
            </a:pPr>
            <a:r>
              <a:rPr lang="en"/>
              <a:t>Reusability with started workflows</a:t>
            </a:r>
            <a:endParaRPr/>
          </a:p>
          <a:p>
            <a:pPr indent="-298450" lvl="0" marL="457200" rtl="0" algn="l">
              <a:lnSpc>
                <a:spcPct val="100000"/>
              </a:lnSpc>
              <a:spcBef>
                <a:spcPts val="0"/>
              </a:spcBef>
              <a:spcAft>
                <a:spcPts val="0"/>
              </a:spcAft>
              <a:buSzPts val="1100"/>
              <a:buChar char="-"/>
            </a:pPr>
            <a:r>
              <a:rPr lang="en"/>
              <a:t>Meaningful readme’s have: what it does, example, parameters, how to test/run locally, contributing guidelines and licenses</a:t>
            </a:r>
            <a:endParaRPr/>
          </a:p>
          <a:p>
            <a:pPr indent="-298450" lvl="0" marL="457200" rtl="0" algn="l">
              <a:lnSpc>
                <a:spcPct val="100000"/>
              </a:lnSpc>
              <a:spcBef>
                <a:spcPts val="0"/>
              </a:spcBef>
              <a:spcAft>
                <a:spcPts val="0"/>
              </a:spcAft>
              <a:buSzPts val="1100"/>
              <a:buChar char="-"/>
            </a:pPr>
            <a:r>
              <a:rPr lang="en"/>
              <a:t>When creating actions make them focused and reuse from the marketplace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2"/>
              </a:rPr>
              <a:t>https://practices-knowledge-base.githubapp.com/3-actions/actions-best-practices/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Imagine que voce trenha um token efemero, nativo que funciona para autenticar o workflow, essa é a funçao do GITHUB_TOKEN, com ele você pode interagir com o repositorio, exemplo, criar uma issue, clonar um repositorio fora dos seu repositorio, n coisas, isso evita que voce tenha que ficar mantendo chaves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Essa questão de limitar as permissoes do token, isso tem relacao com o que ja falei anteriormente (contents:read), alem disso, aqui vale o principio do menor privilegi ou principio do privilegio minimo, onde evemos conceder acessos minimos, apenas para que seja executada essa ou aquela tarefa, inerente ao processo de liberaçao que vamos fazer, exemplo a criação de um GitHub App ou de um personal access token.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Sobre a utilziacao de </a:t>
            </a:r>
            <a:r>
              <a:rPr lang="en"/>
              <a:t>ações</a:t>
            </a:r>
            <a:r>
              <a:rPr lang="en"/>
              <a:t> confiaveis, ao acessar o markeplace e analisar </a:t>
            </a:r>
            <a:r>
              <a:rPr lang="en"/>
              <a:t>actions para completar uma tarefa ou necessidade, nao basta somente olhar o nome e a descrição, o ideal é que façamos a inspeção do codigo dela, verifique se aquela actions esta ativa, com forks e issues criadas, o que demonstra atividade da comunidade, </a:t>
            </a:r>
            <a:br>
              <a:rPr lang="en"/>
            </a:br>
            <a:br>
              <a:rPr lang="en"/>
            </a:br>
            <a:r>
              <a:rPr lang="en"/>
              <a:t>Alem disso, os administradores do enterprise da Caixa podem limitar quais Actions serão permitidas, de modo que somente essas actions poderao ser utilizadas.</a:t>
            </a:r>
            <a:br>
              <a:rPr lang="en"/>
            </a:br>
            <a:br>
              <a:rPr lang="en"/>
            </a:br>
            <a:r>
              <a:rPr lang="en"/>
              <a:t>Aqui falamos de quando usar secrets com environments e devemos fazer isso sempre que necessarios.</a:t>
            </a:r>
            <a:br>
              <a:rPr lang="en"/>
            </a:br>
            <a:r>
              <a:rPr lang="en"/>
              <a:t>Sobre os starter workflows, eles são uma especie de template de workflow, eles sao utilizados para quando tiver criando seu primeiro workflow, toma aqui esse workflow par quando voce comecar.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 por ultimo, usar o actions para CI/CD, mas não se limitar somente a isso, usar tambem para outras automações, como issue ops, que sao issues no repositorio que descrevem ações que disparam workflows para cumprirem uma determinada tarefa/objetivo, exemplo, aqui no meu time, usamos issues para criar diversos repositorios de demos e temos uma issue para cada demo, exemplo, Actions, Copilot, Security, etc.. essas issues ao serem criadas, disparam e alimentam workflows que geram esses ambientes para gente de forma automaizada.</a:t>
            </a:r>
            <a:br>
              <a:rPr lang="en"/>
            </a:br>
            <a:endParaRPr sz="1800">
              <a:solidFill>
                <a:srgbClr val="24292E"/>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sz="1800">
              <a:solidFill>
                <a:srgbClr val="24292E"/>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rPr lang="en" sz="1800">
                <a:solidFill>
                  <a:srgbClr val="24292E"/>
                </a:solidFill>
                <a:latin typeface="Helvetica Neue"/>
                <a:ea typeface="Helvetica Neue"/>
                <a:cs typeface="Helvetica Neue"/>
                <a:sym typeface="Helvetica Neue"/>
              </a:rPr>
              <a:t>https://github.com/actions/starter-workflows</a:t>
            </a:r>
            <a:br>
              <a:rPr lang="en" sz="1800">
                <a:solidFill>
                  <a:srgbClr val="24292E"/>
                </a:solidFill>
                <a:latin typeface="Helvetica Neue"/>
                <a:ea typeface="Helvetica Neue"/>
                <a:cs typeface="Helvetica Neue"/>
                <a:sym typeface="Helvetica Neue"/>
              </a:rPr>
            </a:b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648dab321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3648dab3216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GitHub token and billing implications</a:t>
            </a:r>
            <a:endParaRPr/>
          </a:p>
          <a:p>
            <a:pPr indent="-298450" lvl="0" marL="457200" rtl="0" algn="l">
              <a:lnSpc>
                <a:spcPct val="100000"/>
              </a:lnSpc>
              <a:spcBef>
                <a:spcPts val="0"/>
              </a:spcBef>
              <a:spcAft>
                <a:spcPts val="0"/>
              </a:spcAft>
              <a:buSzPts val="1100"/>
              <a:buChar char="-"/>
            </a:pPr>
            <a:r>
              <a:rPr lang="en"/>
              <a:t>Token limit scope</a:t>
            </a:r>
            <a:endParaRPr/>
          </a:p>
          <a:p>
            <a:pPr indent="-298450" lvl="0" marL="457200" rtl="0" algn="l">
              <a:lnSpc>
                <a:spcPct val="100000"/>
              </a:lnSpc>
              <a:spcBef>
                <a:spcPts val="0"/>
              </a:spcBef>
              <a:spcAft>
                <a:spcPts val="0"/>
              </a:spcAft>
              <a:buSzPts val="1100"/>
              <a:buChar char="-"/>
            </a:pPr>
            <a:r>
              <a:rPr lang="en"/>
              <a:t>Trusted actions settings recommendations</a:t>
            </a:r>
            <a:endParaRPr/>
          </a:p>
          <a:p>
            <a:pPr indent="-298450" lvl="0" marL="457200" rtl="0" algn="l">
              <a:lnSpc>
                <a:spcPct val="100000"/>
              </a:lnSpc>
              <a:spcBef>
                <a:spcPts val="0"/>
              </a:spcBef>
              <a:spcAft>
                <a:spcPts val="0"/>
              </a:spcAft>
              <a:buSzPts val="1100"/>
              <a:buChar char="-"/>
            </a:pPr>
            <a:r>
              <a:rPr lang="en"/>
              <a:t>Environments and the protection of secrets</a:t>
            </a:r>
            <a:endParaRPr/>
          </a:p>
          <a:p>
            <a:pPr indent="-298450" lvl="0" marL="457200" rtl="0" algn="l">
              <a:lnSpc>
                <a:spcPct val="100000"/>
              </a:lnSpc>
              <a:spcBef>
                <a:spcPts val="0"/>
              </a:spcBef>
              <a:spcAft>
                <a:spcPts val="0"/>
              </a:spcAft>
              <a:buSzPts val="1100"/>
              <a:buChar char="-"/>
            </a:pPr>
            <a:r>
              <a:rPr lang="en"/>
              <a:t>Reusability with started workflows</a:t>
            </a:r>
            <a:endParaRPr/>
          </a:p>
          <a:p>
            <a:pPr indent="-298450" lvl="0" marL="457200" rtl="0" algn="l">
              <a:lnSpc>
                <a:spcPct val="100000"/>
              </a:lnSpc>
              <a:spcBef>
                <a:spcPts val="0"/>
              </a:spcBef>
              <a:spcAft>
                <a:spcPts val="0"/>
              </a:spcAft>
              <a:buSzPts val="1100"/>
              <a:buChar char="-"/>
            </a:pPr>
            <a:r>
              <a:rPr lang="en"/>
              <a:t>Meaningful readme’s have: what it does, example, parameters, how to test/run locally, contributing guidelines and licenses</a:t>
            </a:r>
            <a:endParaRPr/>
          </a:p>
          <a:p>
            <a:pPr indent="-298450" lvl="0" marL="457200" rtl="0" algn="l">
              <a:lnSpc>
                <a:spcPct val="100000"/>
              </a:lnSpc>
              <a:spcBef>
                <a:spcPts val="0"/>
              </a:spcBef>
              <a:spcAft>
                <a:spcPts val="0"/>
              </a:spcAft>
              <a:buSzPts val="1100"/>
              <a:buChar char="-"/>
            </a:pPr>
            <a:r>
              <a:rPr lang="en"/>
              <a:t>When creating actions make them focused and reuse from the marketplace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2"/>
              </a:rPr>
              <a:t>https://practices-knowledge-base.githubapp.com/3-actions/actions-best-practices/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GitHub Actions</a:t>
            </a:r>
            <a:r>
              <a:rPr lang="en">
                <a:solidFill>
                  <a:schemeClr val="dk1"/>
                </a:solidFill>
              </a:rPr>
              <a:t> é uma plataforma de </a:t>
            </a:r>
            <a:r>
              <a:rPr b="1" lang="en">
                <a:solidFill>
                  <a:schemeClr val="dk1"/>
                </a:solidFill>
              </a:rPr>
              <a:t>CI/CD</a:t>
            </a:r>
            <a:r>
              <a:rPr lang="en">
                <a:solidFill>
                  <a:schemeClr val="dk1"/>
                </a:solidFill>
              </a:rPr>
              <a:t> — ou seja, de Integração Contínua e Entrega Contínua — que permite </a:t>
            </a:r>
            <a:r>
              <a:rPr b="1" lang="en">
                <a:solidFill>
                  <a:schemeClr val="dk1"/>
                </a:solidFill>
              </a:rPr>
              <a:t>automatizar fluxos de trabalho de software</a:t>
            </a:r>
            <a:r>
              <a:rPr lang="en">
                <a:solidFill>
                  <a:schemeClr val="dk1"/>
                </a:solidFill>
              </a:rPr>
              <a:t> diretamente dentro do GitHub.</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Com ele, voces podem </a:t>
            </a:r>
            <a:r>
              <a:rPr b="1" lang="en">
                <a:solidFill>
                  <a:schemeClr val="dk1"/>
                </a:solidFill>
              </a:rPr>
              <a:t>automatizar tarefas</a:t>
            </a:r>
            <a:r>
              <a:rPr lang="en">
                <a:solidFill>
                  <a:schemeClr val="dk1"/>
                </a:solidFill>
              </a:rPr>
              <a:t>, </a:t>
            </a:r>
            <a:r>
              <a:rPr b="1" lang="en">
                <a:solidFill>
                  <a:schemeClr val="dk1"/>
                </a:solidFill>
              </a:rPr>
              <a:t>integrar ferramentas e serviços</a:t>
            </a:r>
            <a:r>
              <a:rPr lang="en">
                <a:solidFill>
                  <a:schemeClr val="dk1"/>
                </a:solidFill>
              </a:rPr>
              <a:t> externos e </a:t>
            </a:r>
            <a:r>
              <a:rPr b="1" lang="en">
                <a:solidFill>
                  <a:schemeClr val="dk1"/>
                </a:solidFill>
              </a:rPr>
              <a:t>criar pipelines personalizados</a:t>
            </a:r>
            <a:r>
              <a:rPr lang="en">
                <a:solidFill>
                  <a:schemeClr val="dk1"/>
                </a:solidFill>
              </a:rPr>
              <a:t> de CI/CD, que podem ser disparados por eventos como </a:t>
            </a:r>
            <a:r>
              <a:rPr b="1" lang="en">
                <a:solidFill>
                  <a:schemeClr val="dk1"/>
                </a:solidFill>
              </a:rPr>
              <a:t>push de código, pull requests ou até issues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 objetivo é </a:t>
            </a:r>
            <a:r>
              <a:rPr b="1" lang="en">
                <a:solidFill>
                  <a:schemeClr val="dk1"/>
                </a:solidFill>
              </a:rPr>
              <a:t>agilizar o processo de desenvolvimento de software</a:t>
            </a:r>
            <a:r>
              <a:rPr lang="en">
                <a:solidFill>
                  <a:schemeClr val="dk1"/>
                </a:solidFill>
              </a:rPr>
              <a:t>, </a:t>
            </a:r>
            <a:r>
              <a:rPr b="1" lang="en">
                <a:solidFill>
                  <a:schemeClr val="dk1"/>
                </a:solidFill>
              </a:rPr>
              <a:t>melhorar a colaboração e a produtividade</a:t>
            </a:r>
            <a:r>
              <a:rPr lang="en">
                <a:solidFill>
                  <a:schemeClr val="dk1"/>
                </a:solidFill>
              </a:rPr>
              <a:t>, além de garantir que o código seja </a:t>
            </a:r>
            <a:r>
              <a:rPr b="1" lang="en">
                <a:solidFill>
                  <a:schemeClr val="dk1"/>
                </a:solidFill>
              </a:rPr>
              <a:t>testado e implantado de forma consistente e eficiente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 quais são os principais recursos do GitHub Actions?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Os workflows são armazenados em arquivos </a:t>
            </a:r>
            <a:r>
              <a:rPr b="1" lang="en">
                <a:solidFill>
                  <a:schemeClr val="dk1"/>
                </a:solidFill>
              </a:rPr>
              <a:t>YML</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Ele é </a:t>
            </a:r>
            <a:r>
              <a:rPr b="1" lang="en">
                <a:solidFill>
                  <a:schemeClr val="dk1"/>
                </a:solidFill>
              </a:rPr>
              <a:t>totalmente integrado ao GitHub</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Responde automaticamente a </a:t>
            </a:r>
            <a:r>
              <a:rPr b="1" lang="en">
                <a:solidFill>
                  <a:schemeClr val="dk1"/>
                </a:solidFill>
              </a:rPr>
              <a:t>eventos do GitHub</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Oferece </a:t>
            </a:r>
            <a:r>
              <a:rPr b="1" lang="en">
                <a:solidFill>
                  <a:schemeClr val="dk1"/>
                </a:solidFill>
              </a:rPr>
              <a:t>logs em tempo real</a:t>
            </a:r>
            <a:r>
              <a:rPr lang="en">
                <a:solidFill>
                  <a:schemeClr val="dk1"/>
                </a:solidFill>
              </a:rPr>
              <a:t> e execução visual dos workflows.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Conta com </a:t>
            </a:r>
            <a:r>
              <a:rPr b="1" lang="en">
                <a:solidFill>
                  <a:schemeClr val="dk1"/>
                </a:solidFill>
              </a:rPr>
              <a:t>workflows da comunidade</a:t>
            </a:r>
            <a:r>
              <a:rPr lang="en">
                <a:solidFill>
                  <a:schemeClr val="dk1"/>
                </a:solidFill>
              </a:rPr>
              <a:t>, que você pode aproveitar e adaptar.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Suporta tanto </a:t>
            </a:r>
            <a:r>
              <a:rPr b="1" lang="en">
                <a:solidFill>
                  <a:schemeClr val="dk1"/>
                </a:solidFill>
              </a:rPr>
              <a:t>runners hospedados pelo GitHub</a:t>
            </a:r>
            <a:r>
              <a:rPr lang="en">
                <a:solidFill>
                  <a:schemeClr val="dk1"/>
                </a:solidFill>
              </a:rPr>
              <a:t> quanto </a:t>
            </a:r>
            <a:r>
              <a:rPr b="1" lang="en">
                <a:solidFill>
                  <a:schemeClr val="dk1"/>
                </a:solidFill>
              </a:rPr>
              <a:t>self-hosted runners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Possui um </a:t>
            </a:r>
            <a:r>
              <a:rPr b="1" lang="en">
                <a:solidFill>
                  <a:schemeClr val="dk1"/>
                </a:solidFill>
              </a:rPr>
              <a:t>armazenamento de segredos integrado</a:t>
            </a:r>
            <a:r>
              <a:rPr lang="en">
                <a:solidFill>
                  <a:schemeClr val="dk1"/>
                </a:solidFill>
              </a:rPr>
              <a:t>, para gerenciar credenciais com segurança.</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Em resumo, o GitHub Actions é uma ferramenta essencial para quem quer </a:t>
            </a:r>
            <a:r>
              <a:rPr b="1" lang="en">
                <a:solidFill>
                  <a:schemeClr val="dk1"/>
                </a:solidFill>
              </a:rPr>
              <a:t>automatizar o ciclo de vida do desenvolvimento de software</a:t>
            </a:r>
            <a:r>
              <a:rPr lang="en">
                <a:solidFill>
                  <a:schemeClr val="dk1"/>
                </a:solidFill>
              </a:rPr>
              <a:t>, desde o </a:t>
            </a:r>
            <a:r>
              <a:rPr b="1" lang="en">
                <a:solidFill>
                  <a:schemeClr val="dk1"/>
                </a:solidFill>
              </a:rPr>
              <a:t>build até o deploy</a:t>
            </a:r>
            <a:r>
              <a:rPr lang="en">
                <a:solidFill>
                  <a:schemeClr val="dk1"/>
                </a:solidFill>
              </a:rPr>
              <a:t>, de forma prática e eficiente.</a:t>
            </a:r>
            <a:endParaRPr>
              <a:solidFill>
                <a:schemeClr val="dk1"/>
              </a:solidFill>
            </a:endParaRPr>
          </a:p>
          <a:p>
            <a:pPr indent="0" lvl="0" marL="0" rtl="0" algn="l">
              <a:lnSpc>
                <a:spcPct val="175000"/>
              </a:lnSpc>
              <a:spcBef>
                <a:spcPts val="120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05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 </a:t>
            </a:r>
            <a:r>
              <a:rPr b="1" lang="en">
                <a:solidFill>
                  <a:schemeClr val="dk1"/>
                </a:solidFill>
              </a:rPr>
              <a:t>GitHub Actions</a:t>
            </a:r>
            <a:r>
              <a:rPr lang="en">
                <a:solidFill>
                  <a:schemeClr val="dk1"/>
                </a:solidFill>
              </a:rPr>
              <a:t> pode ser aplicado em várias fases do </a:t>
            </a:r>
            <a:r>
              <a:rPr b="1" lang="en">
                <a:solidFill>
                  <a:schemeClr val="dk1"/>
                </a:solidFill>
              </a:rPr>
              <a:t>ciclo de vida de desenvolvimento de software</a:t>
            </a:r>
            <a:r>
              <a:rPr lang="en">
                <a:solidFill>
                  <a:schemeClr val="dk1"/>
                </a:solidFill>
              </a:rPr>
              <a:t>, ajudando a automatizar e padronizar processos.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Na fase de </a:t>
            </a:r>
            <a:r>
              <a:rPr b="1" lang="en">
                <a:solidFill>
                  <a:schemeClr val="dk1"/>
                </a:solidFill>
              </a:rPr>
              <a:t>Planejamento (Plan)</a:t>
            </a:r>
            <a:r>
              <a:rPr lang="en">
                <a:solidFill>
                  <a:schemeClr val="dk1"/>
                </a:solidFill>
              </a:rPr>
              <a:t>, ele pode ser usado para </a:t>
            </a:r>
            <a:r>
              <a:rPr b="1" lang="en">
                <a:solidFill>
                  <a:schemeClr val="dk1"/>
                </a:solidFill>
              </a:rPr>
              <a:t>triagem de issues</a:t>
            </a:r>
            <a:r>
              <a:rPr lang="en">
                <a:solidFill>
                  <a:schemeClr val="dk1"/>
                </a:solidFill>
              </a:rPr>
              <a:t> e para automatizar a movimentação em </a:t>
            </a:r>
            <a:r>
              <a:rPr b="1" lang="en">
                <a:solidFill>
                  <a:schemeClr val="dk1"/>
                </a:solidFill>
              </a:rPr>
              <a:t>project boards</a:t>
            </a:r>
            <a:r>
              <a:rPr lang="en">
                <a:solidFill>
                  <a:schemeClr val="dk1"/>
                </a:solidFill>
              </a:rPr>
              <a:t>, organizando melhor as tarefas.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Na fase de </a:t>
            </a:r>
            <a:r>
              <a:rPr b="1" lang="en">
                <a:solidFill>
                  <a:schemeClr val="dk1"/>
                </a:solidFill>
              </a:rPr>
              <a:t>Código (Code)</a:t>
            </a:r>
            <a:r>
              <a:rPr lang="en">
                <a:solidFill>
                  <a:schemeClr val="dk1"/>
                </a:solidFill>
              </a:rPr>
              <a:t>, auxilia em </a:t>
            </a:r>
            <a:r>
              <a:rPr b="1" lang="en">
                <a:solidFill>
                  <a:schemeClr val="dk1"/>
                </a:solidFill>
              </a:rPr>
              <a:t>code review</a:t>
            </a:r>
            <a:r>
              <a:rPr lang="en">
                <a:solidFill>
                  <a:schemeClr val="dk1"/>
                </a:solidFill>
              </a:rPr>
              <a:t>, automatiza processos como </a:t>
            </a:r>
            <a:r>
              <a:rPr b="1" lang="en">
                <a:solidFill>
                  <a:schemeClr val="dk1"/>
                </a:solidFill>
              </a:rPr>
              <a:t>auto-merge</a:t>
            </a:r>
            <a:r>
              <a:rPr lang="en">
                <a:solidFill>
                  <a:schemeClr val="dk1"/>
                </a:solidFill>
              </a:rPr>
              <a:t> e também o </a:t>
            </a:r>
            <a:r>
              <a:rPr b="1" lang="en">
                <a:solidFill>
                  <a:schemeClr val="dk1"/>
                </a:solidFill>
              </a:rPr>
              <a:t>auto-labeling</a:t>
            </a:r>
            <a:r>
              <a:rPr lang="en">
                <a:solidFill>
                  <a:schemeClr val="dk1"/>
                </a:solidFill>
              </a:rPr>
              <a:t> de pull requests.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Em </a:t>
            </a:r>
            <a:r>
              <a:rPr b="1" lang="en">
                <a:solidFill>
                  <a:schemeClr val="dk1"/>
                </a:solidFill>
              </a:rPr>
              <a:t>Build</a:t>
            </a:r>
            <a:r>
              <a:rPr lang="en">
                <a:solidFill>
                  <a:schemeClr val="dk1"/>
                </a:solidFill>
              </a:rPr>
              <a:t>, o Actions permite </a:t>
            </a:r>
            <a:r>
              <a:rPr b="1" lang="en">
                <a:solidFill>
                  <a:schemeClr val="dk1"/>
                </a:solidFill>
              </a:rPr>
              <a:t>compilar e construir aplicações</a:t>
            </a:r>
            <a:r>
              <a:rPr lang="en">
                <a:solidFill>
                  <a:schemeClr val="dk1"/>
                </a:solidFill>
              </a:rPr>
              <a:t>, além de </a:t>
            </a:r>
            <a:r>
              <a:rPr b="1" lang="en">
                <a:solidFill>
                  <a:schemeClr val="dk1"/>
                </a:solidFill>
              </a:rPr>
              <a:t>armazenar artefatos</a:t>
            </a:r>
            <a:r>
              <a:rPr lang="en">
                <a:solidFill>
                  <a:schemeClr val="dk1"/>
                </a:solidFill>
              </a:rPr>
              <a:t> para uso posterior.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Na fase de </a:t>
            </a:r>
            <a:r>
              <a:rPr b="1" lang="en">
                <a:solidFill>
                  <a:schemeClr val="dk1"/>
                </a:solidFill>
              </a:rPr>
              <a:t>Testes (Test)</a:t>
            </a:r>
            <a:r>
              <a:rPr lang="en">
                <a:solidFill>
                  <a:schemeClr val="dk1"/>
                </a:solidFill>
              </a:rPr>
              <a:t>, podemos rodar </a:t>
            </a:r>
            <a:r>
              <a:rPr b="1" lang="en">
                <a:solidFill>
                  <a:schemeClr val="dk1"/>
                </a:solidFill>
              </a:rPr>
              <a:t>testes unitários e de integração</a:t>
            </a:r>
            <a:r>
              <a:rPr lang="en">
                <a:solidFill>
                  <a:schemeClr val="dk1"/>
                </a:solidFill>
              </a:rPr>
              <a:t>, aplicar </a:t>
            </a:r>
            <a:r>
              <a:rPr b="1" lang="en">
                <a:solidFill>
                  <a:schemeClr val="dk1"/>
                </a:solidFill>
              </a:rPr>
              <a:t>linters</a:t>
            </a:r>
            <a:r>
              <a:rPr lang="en">
                <a:solidFill>
                  <a:schemeClr val="dk1"/>
                </a:solidFill>
              </a:rPr>
              <a:t> para manter a qualidade do código, usar </a:t>
            </a:r>
            <a:r>
              <a:rPr b="1" lang="en">
                <a:solidFill>
                  <a:schemeClr val="dk1"/>
                </a:solidFill>
              </a:rPr>
              <a:t>CodeQL</a:t>
            </a:r>
            <a:r>
              <a:rPr lang="en">
                <a:solidFill>
                  <a:schemeClr val="dk1"/>
                </a:solidFill>
              </a:rPr>
              <a:t> para detecção de vulnerabilidades e até </a:t>
            </a:r>
            <a:r>
              <a:rPr b="1" lang="en">
                <a:solidFill>
                  <a:schemeClr val="dk1"/>
                </a:solidFill>
              </a:rPr>
              <a:t>consumir pacotes</a:t>
            </a:r>
            <a:r>
              <a:rPr lang="en">
                <a:solidFill>
                  <a:schemeClr val="dk1"/>
                </a:solidFill>
              </a:rPr>
              <a:t> necessários para o ambiente.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 momento de </a:t>
            </a:r>
            <a:r>
              <a:rPr b="1" lang="en">
                <a:solidFill>
                  <a:schemeClr val="dk1"/>
                </a:solidFill>
              </a:rPr>
              <a:t>Release</a:t>
            </a:r>
            <a:r>
              <a:rPr lang="en">
                <a:solidFill>
                  <a:schemeClr val="dk1"/>
                </a:solidFill>
              </a:rPr>
              <a:t>, o Actions pode </a:t>
            </a:r>
            <a:r>
              <a:rPr b="1" lang="en">
                <a:solidFill>
                  <a:schemeClr val="dk1"/>
                </a:solidFill>
              </a:rPr>
              <a:t>publicar releases</a:t>
            </a:r>
            <a:r>
              <a:rPr lang="en">
                <a:solidFill>
                  <a:schemeClr val="dk1"/>
                </a:solidFill>
              </a:rPr>
              <a:t>, gerar automaticamente as </a:t>
            </a:r>
            <a:r>
              <a:rPr b="1" lang="en">
                <a:solidFill>
                  <a:schemeClr val="dk1"/>
                </a:solidFill>
              </a:rPr>
              <a:t>release notes</a:t>
            </a:r>
            <a:r>
              <a:rPr lang="en">
                <a:solidFill>
                  <a:schemeClr val="dk1"/>
                </a:solidFill>
              </a:rPr>
              <a:t> e </a:t>
            </a:r>
            <a:r>
              <a:rPr b="1" lang="en">
                <a:solidFill>
                  <a:schemeClr val="dk1"/>
                </a:solidFill>
              </a:rPr>
              <a:t>fazer upload de artefatos</a:t>
            </a:r>
            <a:r>
              <a:rPr lang="en">
                <a:solidFill>
                  <a:schemeClr val="dk1"/>
                </a:solidFill>
              </a:rPr>
              <a:t> de distribuição.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Na etapa de </a:t>
            </a:r>
            <a:r>
              <a:rPr b="1" lang="en">
                <a:solidFill>
                  <a:schemeClr val="dk1"/>
                </a:solidFill>
              </a:rPr>
              <a:t>Deploy</a:t>
            </a:r>
            <a:r>
              <a:rPr lang="en">
                <a:solidFill>
                  <a:schemeClr val="dk1"/>
                </a:solidFill>
              </a:rPr>
              <a:t>, é possível </a:t>
            </a:r>
            <a:r>
              <a:rPr b="1" lang="en">
                <a:solidFill>
                  <a:schemeClr val="dk1"/>
                </a:solidFill>
              </a:rPr>
              <a:t>implantar aplicações</a:t>
            </a:r>
            <a:r>
              <a:rPr lang="en">
                <a:solidFill>
                  <a:schemeClr val="dk1"/>
                </a:solidFill>
              </a:rPr>
              <a:t> em diferentes ambientes, desde homologação até produção.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Já em </a:t>
            </a:r>
            <a:r>
              <a:rPr b="1" lang="en">
                <a:solidFill>
                  <a:schemeClr val="dk1"/>
                </a:solidFill>
              </a:rPr>
              <a:t>Operações (Operate)</a:t>
            </a:r>
            <a:r>
              <a:rPr lang="en">
                <a:solidFill>
                  <a:schemeClr val="dk1"/>
                </a:solidFill>
              </a:rPr>
              <a:t>, o Actions não é indicado para monitoramento ou observabilidade em tempo real — esse não é o seu foco.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Por fim, na fase de </a:t>
            </a:r>
            <a:r>
              <a:rPr b="1" lang="en">
                <a:solidFill>
                  <a:schemeClr val="dk1"/>
                </a:solidFill>
              </a:rPr>
              <a:t>Monitoramento (Monitor)</a:t>
            </a:r>
            <a:r>
              <a:rPr lang="en">
                <a:solidFill>
                  <a:schemeClr val="dk1"/>
                </a:solidFill>
              </a:rPr>
              <a:t>, ele não substitui ferramentas específicas de monitoração, mas pode ser usado de forma complementar em automações simples.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Em resumo, o GitHub Actions cobre praticamente todas as etapas do </a:t>
            </a:r>
            <a:r>
              <a:rPr b="1" lang="en">
                <a:solidFill>
                  <a:schemeClr val="dk1"/>
                </a:solidFill>
              </a:rPr>
              <a:t>SDLC</a:t>
            </a:r>
            <a:r>
              <a:rPr lang="en">
                <a:solidFill>
                  <a:schemeClr val="dk1"/>
                </a:solidFill>
              </a:rPr>
              <a:t>, desde planejamento até deploy, automatizando tarefas críticas e garantindo </a:t>
            </a:r>
            <a:r>
              <a:rPr b="1" lang="en">
                <a:solidFill>
                  <a:schemeClr val="dk1"/>
                </a:solidFill>
              </a:rPr>
              <a:t>velocidade, consistência e segurança</a:t>
            </a:r>
            <a:r>
              <a:rPr lang="en">
                <a:solidFill>
                  <a:schemeClr val="dk1"/>
                </a:solidFill>
              </a:rPr>
              <a:t> no processo de desenvolvimento.</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 o </a:t>
            </a:r>
            <a:r>
              <a:rPr b="1" lang="en">
                <a:solidFill>
                  <a:schemeClr val="dk1"/>
                </a:solidFill>
              </a:rPr>
              <a:t>GitHub Actions</a:t>
            </a:r>
            <a:r>
              <a:rPr lang="en">
                <a:solidFill>
                  <a:schemeClr val="dk1"/>
                </a:solidFill>
              </a:rPr>
              <a:t> é composto por alguns elementos principais.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Tudo começa com um </a:t>
            </a:r>
            <a:r>
              <a:rPr b="1" lang="en">
                <a:solidFill>
                  <a:schemeClr val="dk1"/>
                </a:solidFill>
              </a:rPr>
              <a:t>evento</a:t>
            </a:r>
            <a:r>
              <a:rPr lang="en">
                <a:solidFill>
                  <a:schemeClr val="dk1"/>
                </a:solidFill>
              </a:rPr>
              <a:t> — que é uma atividade específica que dispara um workflow. Por exemplo, um </a:t>
            </a:r>
            <a:r>
              <a:rPr b="1" lang="en">
                <a:solidFill>
                  <a:schemeClr val="dk1"/>
                </a:solidFill>
              </a:rPr>
              <a:t>commit em uma branch</a:t>
            </a:r>
            <a:r>
              <a:rPr lang="en">
                <a:solidFill>
                  <a:schemeClr val="dk1"/>
                </a:solidFill>
              </a:rPr>
              <a:t>, a criação de um pull request ou até a abertura de uma issue.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Um </a:t>
            </a:r>
            <a:r>
              <a:rPr b="1" lang="en">
                <a:solidFill>
                  <a:schemeClr val="dk1"/>
                </a:solidFill>
              </a:rPr>
              <a:t>workflow</a:t>
            </a:r>
            <a:r>
              <a:rPr lang="en">
                <a:solidFill>
                  <a:schemeClr val="dk1"/>
                </a:solidFill>
              </a:rPr>
              <a:t> é a definição do processo de automação. Ele pode conter </a:t>
            </a:r>
            <a:r>
              <a:rPr b="1" lang="en">
                <a:solidFill>
                  <a:schemeClr val="dk1"/>
                </a:solidFill>
              </a:rPr>
              <a:t>um ou mais jobs</a:t>
            </a:r>
            <a:r>
              <a:rPr lang="en">
                <a:solidFill>
                  <a:schemeClr val="dk1"/>
                </a:solidFill>
              </a:rPr>
              <a:t>.</a:t>
            </a:r>
            <a:br>
              <a:rPr lang="en">
                <a:solidFill>
                  <a:schemeClr val="dk1"/>
                </a:solidFill>
              </a:rPr>
            </a:br>
            <a:r>
              <a:rPr lang="en">
                <a:solidFill>
                  <a:schemeClr val="dk1"/>
                </a:solidFill>
              </a:rPr>
              <a:t>Cada </a:t>
            </a:r>
            <a:r>
              <a:rPr b="1" lang="en">
                <a:solidFill>
                  <a:schemeClr val="dk1"/>
                </a:solidFill>
              </a:rPr>
              <a:t>job</a:t>
            </a:r>
            <a:r>
              <a:rPr lang="en">
                <a:solidFill>
                  <a:schemeClr val="dk1"/>
                </a:solidFill>
              </a:rPr>
              <a:t> é um conjunto de tarefas que precisam ser executadas. Dentro de um job, temos os </a:t>
            </a:r>
            <a:r>
              <a:rPr b="1" lang="en">
                <a:solidFill>
                  <a:schemeClr val="dk1"/>
                </a:solidFill>
              </a:rPr>
              <a:t>steps</a:t>
            </a:r>
            <a:r>
              <a:rPr lang="en">
                <a:solidFill>
                  <a:schemeClr val="dk1"/>
                </a:solidFill>
              </a:rPr>
              <a:t>, que são passos individuais.</a:t>
            </a:r>
            <a:br>
              <a:rPr lang="en">
                <a:solidFill>
                  <a:schemeClr val="dk1"/>
                </a:solidFill>
              </a:rPr>
            </a:br>
            <a:r>
              <a:rPr lang="en">
                <a:solidFill>
                  <a:schemeClr val="dk1"/>
                </a:solidFill>
              </a:rPr>
              <a:t>Um </a:t>
            </a:r>
            <a:r>
              <a:rPr b="1" lang="en">
                <a:solidFill>
                  <a:schemeClr val="dk1"/>
                </a:solidFill>
              </a:rPr>
              <a:t>step</a:t>
            </a:r>
            <a:r>
              <a:rPr lang="en">
                <a:solidFill>
                  <a:schemeClr val="dk1"/>
                </a:solidFill>
              </a:rPr>
              <a:t> pode rodar diretamente comandos de shell ou referenciar uma </a:t>
            </a:r>
            <a:r>
              <a:rPr b="1" lang="en">
                <a:solidFill>
                  <a:schemeClr val="dk1"/>
                </a:solidFill>
              </a:rPr>
              <a:t>Action pronta</a:t>
            </a:r>
            <a:r>
              <a:rPr lang="en">
                <a:solidFill>
                  <a:schemeClr val="dk1"/>
                </a:solidFill>
              </a:rPr>
              <a:t>, que pode ser escrita, por exemplo, em </a:t>
            </a:r>
            <a:r>
              <a:rPr b="1" lang="en">
                <a:solidFill>
                  <a:schemeClr val="dk1"/>
                </a:solidFill>
              </a:rPr>
              <a:t>JavaScript</a:t>
            </a:r>
            <a:r>
              <a:rPr lang="en">
                <a:solidFill>
                  <a:schemeClr val="dk1"/>
                </a:solidFill>
              </a:rPr>
              <a:t> ou até em Docker.</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Agora, para que os jobs sejam executados, precisamos de um </a:t>
            </a:r>
            <a:r>
              <a:rPr b="1" lang="en">
                <a:solidFill>
                  <a:schemeClr val="dk1"/>
                </a:solidFill>
              </a:rPr>
              <a:t>runner</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Um </a:t>
            </a:r>
            <a:r>
              <a:rPr b="1" lang="en">
                <a:solidFill>
                  <a:schemeClr val="dk1"/>
                </a:solidFill>
              </a:rPr>
              <a:t>runner</a:t>
            </a:r>
            <a:r>
              <a:rPr lang="en">
                <a:solidFill>
                  <a:schemeClr val="dk1"/>
                </a:solidFill>
              </a:rPr>
              <a:t> é o ambiente onde o job roda.</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Todos os steps de um mesmo job são executados no mesmo runner, o que permite que eles compartilhem dados entre si.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Você pode usar tanto </a:t>
            </a:r>
            <a:r>
              <a:rPr b="1" lang="en">
                <a:solidFill>
                  <a:schemeClr val="dk1"/>
                </a:solidFill>
              </a:rPr>
              <a:t>runners hospedados pelo GitHub</a:t>
            </a:r>
            <a:r>
              <a:rPr lang="en">
                <a:solidFill>
                  <a:schemeClr val="dk1"/>
                </a:solidFill>
              </a:rPr>
              <a:t> quanto </a:t>
            </a:r>
            <a:r>
              <a:rPr b="1" lang="en">
                <a:solidFill>
                  <a:schemeClr val="dk1"/>
                </a:solidFill>
              </a:rPr>
              <a:t>runners self-hosted</a:t>
            </a:r>
            <a:r>
              <a:rPr lang="en">
                <a:solidFill>
                  <a:schemeClr val="dk1"/>
                </a:solidFill>
              </a:rPr>
              <a:t>, que você mesmo configura e mantém.</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O runner fica responsável por: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Es</a:t>
            </a:r>
            <a:r>
              <a:rPr b="1" lang="en">
                <a:solidFill>
                  <a:schemeClr val="dk1"/>
                </a:solidFill>
              </a:rPr>
              <a:t>c</a:t>
            </a:r>
            <a:r>
              <a:rPr b="1" lang="en">
                <a:solidFill>
                  <a:schemeClr val="dk1"/>
                </a:solidFill>
              </a:rPr>
              <a:t>utar</a:t>
            </a:r>
            <a:r>
              <a:rPr lang="en">
                <a:solidFill>
                  <a:schemeClr val="dk1"/>
                </a:solidFill>
              </a:rPr>
              <a:t> se há jobs disponíveis,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Executar</a:t>
            </a:r>
            <a:r>
              <a:rPr lang="en">
                <a:solidFill>
                  <a:schemeClr val="dk1"/>
                </a:solidFill>
              </a:rPr>
              <a:t> um job por vez,</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 depois </a:t>
            </a:r>
            <a:r>
              <a:rPr b="1" lang="en">
                <a:solidFill>
                  <a:schemeClr val="dk1"/>
                </a:solidFill>
              </a:rPr>
              <a:t>enviar os resultados, logs e status de volta para o GitHub</a:t>
            </a:r>
            <a:r>
              <a:rPr lang="en">
                <a:solidFill>
                  <a:schemeClr val="dk1"/>
                </a:solidFill>
              </a:rPr>
              <a:t>.</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 Em resumo, os principais blocos do GitHub Actions são: </a:t>
            </a:r>
            <a:r>
              <a:rPr b="1" lang="en">
                <a:solidFill>
                  <a:schemeClr val="dk1"/>
                </a:solidFill>
              </a:rPr>
              <a:t>Eventos → Workflows → Jobs → Steps → Actions → Runners</a:t>
            </a:r>
            <a:r>
              <a:rPr lang="en">
                <a:solidFill>
                  <a:schemeClr val="dk1"/>
                </a:solidFill>
              </a:rPr>
              <a:t>. É essa cadeia que possibilita a automação completa dentro do ciclo de desenvolvimento.</a:t>
            </a:r>
            <a:endParaRPr>
              <a:solidFill>
                <a:schemeClr val="dk1"/>
              </a:solidFill>
            </a:endParaRPr>
          </a:p>
          <a:p>
            <a:pPr indent="-298450" lvl="0" marL="457200" rtl="0" algn="l">
              <a:lnSpc>
                <a:spcPct val="100000"/>
              </a:lnSpc>
              <a:spcBef>
                <a:spcPts val="120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Agora vamos dar uma olhada mais de perto na </a:t>
            </a:r>
            <a:r>
              <a:rPr b="1" lang="en">
                <a:solidFill>
                  <a:schemeClr val="dk1"/>
                </a:solidFill>
              </a:rPr>
              <a:t>sintaxe básica dos workflows no GitHub Actions</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Os workflows são escritos em </a:t>
            </a:r>
            <a:r>
              <a:rPr b="1" lang="en">
                <a:solidFill>
                  <a:schemeClr val="dk1"/>
                </a:solidFill>
              </a:rPr>
              <a:t>YAML</a:t>
            </a:r>
            <a:r>
              <a:rPr lang="en">
                <a:solidFill>
                  <a:schemeClr val="dk1"/>
                </a:solidFill>
              </a:rPr>
              <a:t> e precisam ser criados dentro do diretório </a:t>
            </a:r>
            <a:r>
              <a:rPr b="1" lang="en">
                <a:solidFill>
                  <a:schemeClr val="dk1"/>
                </a:solidFill>
              </a:rPr>
              <a:t>.github/workflows</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 exemplo mostrado no slide define um workflow chamado </a:t>
            </a:r>
            <a:r>
              <a:rPr b="1" lang="en">
                <a:solidFill>
                  <a:schemeClr val="dk1"/>
                </a:solidFill>
              </a:rPr>
              <a:t>Super Linter workflow</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Ele é disparado por um </a:t>
            </a:r>
            <a:r>
              <a:rPr b="1" lang="en">
                <a:solidFill>
                  <a:schemeClr val="dk1"/>
                </a:solidFill>
              </a:rPr>
              <a:t>evento de push</a:t>
            </a:r>
            <a:r>
              <a:rPr lang="en">
                <a:solidFill>
                  <a:schemeClr val="dk1"/>
                </a:solidFill>
              </a:rPr>
              <a:t>, ou seja, sempre que alguém fizer commit em qualquer branch.</a:t>
            </a:r>
            <a:endParaRPr>
              <a:solidFill>
                <a:schemeClr val="dk1"/>
              </a:solidFill>
            </a:endParaRPr>
          </a:p>
          <a:p>
            <a:pPr indent="0" lvl="0" marL="0" rtl="0" algn="l">
              <a:lnSpc>
                <a:spcPct val="115000"/>
              </a:lnSpc>
              <a:spcBef>
                <a:spcPts val="1200"/>
              </a:spcBef>
              <a:spcAft>
                <a:spcPts val="0"/>
              </a:spcAft>
              <a:buNone/>
            </a:pPr>
            <a:r>
              <a:rPr lang="en">
                <a:solidFill>
                  <a:schemeClr val="dk1"/>
                </a:solidFill>
              </a:rPr>
              <a:t>Dentro dele, temos um único </a:t>
            </a:r>
            <a:r>
              <a:rPr b="1" lang="en">
                <a:solidFill>
                  <a:schemeClr val="dk1"/>
                </a:solidFill>
              </a:rPr>
              <a:t>job</a:t>
            </a:r>
            <a:r>
              <a:rPr lang="en">
                <a:solidFill>
                  <a:schemeClr val="dk1"/>
                </a:solidFill>
              </a:rPr>
              <a:t> chamado </a:t>
            </a:r>
            <a:r>
              <a:rPr b="1" lang="en">
                <a:solidFill>
                  <a:schemeClr val="dk1"/>
                </a:solidFill>
              </a:rPr>
              <a:t>lint</a:t>
            </a:r>
            <a:r>
              <a:rPr lang="en">
                <a:solidFill>
                  <a:schemeClr val="dk1"/>
                </a:solidFill>
              </a:rPr>
              <a:t>, que roda em um runner do GitHub baseado em </a:t>
            </a:r>
            <a:r>
              <a:rPr b="1" lang="en">
                <a:solidFill>
                  <a:schemeClr val="dk1"/>
                </a:solidFill>
              </a:rPr>
              <a:t>Ubuntu</a:t>
            </a:r>
            <a:r>
              <a:rPr lang="en">
                <a:solidFill>
                  <a:schemeClr val="dk1"/>
                </a:solidFill>
              </a:rPr>
              <a: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Esse job contém </a:t>
            </a:r>
            <a:r>
              <a:rPr b="1" lang="en">
                <a:solidFill>
                  <a:schemeClr val="dk1"/>
                </a:solidFill>
              </a:rPr>
              <a:t>dois steps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 primeiro utiliza a Action </a:t>
            </a:r>
            <a:r>
              <a:rPr b="1" lang="en">
                <a:solidFill>
                  <a:schemeClr val="dk1"/>
                </a:solidFill>
              </a:rPr>
              <a:t>checkout</a:t>
            </a:r>
            <a:r>
              <a:rPr lang="en">
                <a:solidFill>
                  <a:schemeClr val="dk1"/>
                </a:solidFill>
              </a:rPr>
              <a:t>, que baixa o repositório para dentro do runner.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 segundo utiliza a Action </a:t>
            </a:r>
            <a:r>
              <a:rPr b="1" lang="en">
                <a:solidFill>
                  <a:schemeClr val="dk1"/>
                </a:solidFill>
              </a:rPr>
              <a:t>super-linter</a:t>
            </a:r>
            <a:r>
              <a:rPr lang="en">
                <a:solidFill>
                  <a:schemeClr val="dk1"/>
                </a:solidFill>
              </a:rPr>
              <a:t>, que executa a análise de lint no código.</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Note que dentro dessa Action também é definido um </a:t>
            </a:r>
            <a:r>
              <a:rPr b="1" lang="en">
                <a:solidFill>
                  <a:schemeClr val="dk1"/>
                </a:solidFill>
              </a:rPr>
              <a:t>secret</a:t>
            </a:r>
            <a:r>
              <a:rPr lang="en">
                <a:solidFill>
                  <a:schemeClr val="dk1"/>
                </a:solidFill>
              </a:rPr>
              <a:t> — o </a:t>
            </a:r>
            <a:r>
              <a:rPr lang="en">
                <a:solidFill>
                  <a:srgbClr val="188038"/>
                </a:solidFill>
                <a:latin typeface="Roboto Mono"/>
                <a:ea typeface="Roboto Mono"/>
                <a:cs typeface="Roboto Mono"/>
                <a:sym typeface="Roboto Mono"/>
              </a:rPr>
              <a:t>GITHUB_TOKEN</a:t>
            </a:r>
            <a:r>
              <a:rPr lang="en">
                <a:solidFill>
                  <a:schemeClr val="dk1"/>
                </a:solidFill>
              </a:rPr>
              <a:t> — passado como uma variável de ambiente para o step, garantindo que a execução tenha as permissões necessárias de forma segura.</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Em resumo: esse exemplo cobre todos os principais elementos de um workflow: </a:t>
            </a:r>
            <a:r>
              <a:rPr b="1" lang="en">
                <a:solidFill>
                  <a:schemeClr val="dk1"/>
                </a:solidFill>
              </a:rPr>
              <a:t>eventos, jobs, runners, steps, actions e secrets</a:t>
            </a:r>
            <a:r>
              <a:rPr lang="en">
                <a:solidFill>
                  <a:schemeClr val="dk1"/>
                </a:solidFill>
              </a:rPr>
              <a:t>.</a:t>
            </a:r>
            <a:br>
              <a:rPr lang="en">
                <a:solidFill>
                  <a:schemeClr val="dk1"/>
                </a:solidFill>
              </a:rPr>
            </a:br>
            <a:br>
              <a:rPr lang="en">
                <a:solidFill>
                  <a:schemeClr val="dk1"/>
                </a:solidFill>
              </a:rPr>
            </a:br>
            <a:br>
              <a:rPr lang="en">
                <a:solidFill>
                  <a:schemeClr val="dk1"/>
                </a:solidFill>
              </a:rPr>
            </a:br>
            <a:endParaRPr>
              <a:solidFill>
                <a:schemeClr val="dk1"/>
              </a:solidFill>
            </a:endParaRPr>
          </a:p>
          <a:p>
            <a:pPr indent="-298450" lvl="1" marL="914400" rtl="0" algn="l">
              <a:lnSpc>
                <a:spcPct val="100000"/>
              </a:lnSpc>
              <a:spcBef>
                <a:spcPts val="1200"/>
              </a:spcBef>
              <a:spcAft>
                <a:spcPts val="0"/>
              </a:spcAft>
              <a:buSzPts val="1100"/>
              <a:buChar char="-"/>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Temos </a:t>
            </a:r>
            <a:r>
              <a:rPr b="1" lang="en">
                <a:solidFill>
                  <a:schemeClr val="dk1"/>
                </a:solidFill>
              </a:rPr>
              <a:t>três tipos de eventos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Webhook events (eventos de webhook)</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Scheduled events (eventos agendados)</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Manual events (eventos manuais)</a:t>
            </a:r>
            <a:br>
              <a:rPr b="1" lang="en">
                <a:solidFill>
                  <a:schemeClr val="dk1"/>
                </a:solidFill>
              </a:rPr>
            </a:br>
            <a:endParaRPr b="1">
              <a:solidFill>
                <a:schemeClr val="dk1"/>
              </a:solidFill>
            </a:endParaRPr>
          </a:p>
          <a:p>
            <a:pPr indent="0" lvl="0" marL="0" rtl="0" algn="l">
              <a:lnSpc>
                <a:spcPct val="115000"/>
              </a:lnSpc>
              <a:spcBef>
                <a:spcPts val="1200"/>
              </a:spcBef>
              <a:spcAft>
                <a:spcPts val="0"/>
              </a:spcAft>
              <a:buNone/>
            </a:pPr>
            <a:r>
              <a:rPr lang="en">
                <a:solidFill>
                  <a:schemeClr val="dk1"/>
                </a:solidFill>
              </a:rPr>
              <a:t>O primeiro que vamos abordar são os </a:t>
            </a:r>
            <a:r>
              <a:rPr b="1" lang="en">
                <a:solidFill>
                  <a:schemeClr val="dk1"/>
                </a:solidFill>
              </a:rPr>
              <a:t>eventos de webhook</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Webhooks talvez já sejam familiares para você se já construiu outras integrações com o GitHub.</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Eles permitem “escutar” eventos no GitHub e quando esse evento ocorre, enviam um payload com os detalhes para algum endpoint.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 GitHub Actions funciona da mesma maneira: você pode definir quais eventos de webhook quer “escutar” para disparar seu workflow.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Atualmente, temos </a:t>
            </a:r>
            <a:r>
              <a:rPr b="1" lang="en">
                <a:solidFill>
                  <a:schemeClr val="dk1"/>
                </a:solidFill>
              </a:rPr>
              <a:t>27 tipos diferentes de eventos de webhook</a:t>
            </a:r>
            <a:r>
              <a:rPr lang="en">
                <a:solidFill>
                  <a:schemeClr val="dk1"/>
                </a:solidFill>
              </a:rPr>
              <a:t> que podem ser usados para disparar workflows, por exemplo: pull request, issues, releases, push, wiki, fork, etc.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 seu workflow, você pode definir múltiplos eventos e também filtrar tipos específicos.</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 Por exemplo, o workflow mostrado no slide só será executado se um </a:t>
            </a:r>
            <a:r>
              <a:rPr b="1" lang="en">
                <a:solidFill>
                  <a:schemeClr val="dk1"/>
                </a:solidFill>
              </a:rPr>
              <a:t>issue for fechado ou reaberto</a:t>
            </a:r>
            <a:r>
              <a:rPr lang="en">
                <a:solidFill>
                  <a:schemeClr val="dk1"/>
                </a:solidFill>
              </a:rPr>
              <a:t>.</a:t>
            </a:r>
            <a:br>
              <a:rPr lang="en">
                <a:solidFill>
                  <a:schemeClr val="dk1"/>
                </a:solidFill>
              </a:rPr>
            </a:br>
            <a:r>
              <a:rPr lang="en">
                <a:solidFill>
                  <a:schemeClr val="dk1"/>
                </a:solidFill>
              </a:rPr>
              <a:t> Ele </a:t>
            </a:r>
            <a:r>
              <a:rPr b="1" lang="en">
                <a:solidFill>
                  <a:schemeClr val="dk1"/>
                </a:solidFill>
              </a:rPr>
              <a:t>não será disparado</a:t>
            </a:r>
            <a:r>
              <a:rPr lang="en">
                <a:solidFill>
                  <a:schemeClr val="dk1"/>
                </a:solidFill>
              </a:rPr>
              <a:t> quando um novo issue for criado.</a:t>
            </a:r>
            <a:endParaRPr>
              <a:solidFill>
                <a:schemeClr val="dk1"/>
              </a:solidFill>
            </a:endParaRPr>
          </a:p>
          <a:p>
            <a:pPr indent="-298450" lvl="1" marL="914400" rtl="0" algn="l">
              <a:lnSpc>
                <a:spcPct val="100000"/>
              </a:lnSpc>
              <a:spcBef>
                <a:spcPts val="1200"/>
              </a:spcBef>
              <a:spcAft>
                <a:spcPts val="0"/>
              </a:spcAft>
              <a:buSzPts val="1100"/>
              <a:buChar char="-"/>
            </a:pPr>
            <a:r>
              <a:rPr lang="en"/>
              <a:t>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chemeClr val="dk1"/>
                </a:solidFill>
              </a:rPr>
              <a:t>Eventos agendados (Scheduled events)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Permitem disparar um workflow com base em uma agenda definida via </a:t>
            </a:r>
            <a:r>
              <a:rPr b="1" lang="en">
                <a:solidFill>
                  <a:schemeClr val="dk1"/>
                </a:solidFill>
              </a:rPr>
              <a:t>cron</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Apenas a </a:t>
            </a:r>
            <a:r>
              <a:rPr b="1" lang="en">
                <a:solidFill>
                  <a:schemeClr val="dk1"/>
                </a:solidFill>
              </a:rPr>
              <a:t>sintaxe cron</a:t>
            </a:r>
            <a:r>
              <a:rPr lang="en">
                <a:solidFill>
                  <a:schemeClr val="dk1"/>
                </a:solidFill>
              </a:rPr>
              <a:t> é suportada.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Um workflow não pode ser agendado com intervalo menor que </a:t>
            </a:r>
            <a:r>
              <a:rPr b="1" lang="en">
                <a:solidFill>
                  <a:schemeClr val="dk1"/>
                </a:solidFill>
              </a:rPr>
              <a:t>5 minutos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Exemplos de uso:</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Builds longos e recorrentes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Geração de relatórios regulares</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 Observação: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Se você usar </a:t>
            </a:r>
            <a:r>
              <a:rPr b="1" lang="en">
                <a:solidFill>
                  <a:schemeClr val="dk1"/>
                </a:solidFill>
              </a:rPr>
              <a:t>GitHub-hosted runners</a:t>
            </a:r>
            <a:r>
              <a:rPr lang="en">
                <a:solidFill>
                  <a:schemeClr val="dk1"/>
                </a:solidFill>
              </a:rPr>
              <a:t>, não há garantia de execução do workflow exatamente no horário definido — depende da disponibilidade das máquinas do runner.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 </a:t>
            </a:r>
            <a:r>
              <a:rPr b="1" lang="en">
                <a:solidFill>
                  <a:schemeClr val="dk1"/>
                </a:solidFill>
              </a:rPr>
              <a:t>início da hora (00 min)</a:t>
            </a:r>
            <a:r>
              <a:rPr lang="en">
                <a:solidFill>
                  <a:schemeClr val="dk1"/>
                </a:solidFill>
              </a:rPr>
              <a:t> é o agendamento mais comum, mas também o mais concorrido.</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Para evitar atrasos, recomenda-se agendar em horários alternativos (ex: aos </a:t>
            </a:r>
            <a:r>
              <a:rPr b="1" lang="en">
                <a:solidFill>
                  <a:schemeClr val="dk1"/>
                </a:solidFill>
              </a:rPr>
              <a:t>15 minutos</a:t>
            </a:r>
            <a:r>
              <a:rPr lang="en">
                <a:solidFill>
                  <a:schemeClr val="dk1"/>
                </a:solidFill>
              </a:rPr>
              <a:t> da hora).</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 Para aprender e testar a sintaxe cron:</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crontab.guru</a:t>
            </a:r>
            <a:endParaRPr u="sng">
              <a:solidFill>
                <a:schemeClr val="hlink"/>
              </a:solidFill>
            </a:endParaRPr>
          </a:p>
          <a:p>
            <a:pPr indent="0" lvl="0" marL="0" rtl="0" algn="l">
              <a:lnSpc>
                <a:spcPct val="115000"/>
              </a:lnSpc>
              <a:spcBef>
                <a:spcPts val="1200"/>
              </a:spcBef>
              <a:spcAft>
                <a:spcPts val="0"/>
              </a:spcAft>
              <a:buNone/>
            </a:pPr>
            <a:r>
              <a:t/>
            </a:r>
            <a:endParaRPr u="sng">
              <a:solidFill>
                <a:schemeClr val="hlink"/>
              </a:solidFill>
            </a:endParaRPr>
          </a:p>
          <a:p>
            <a:pPr indent="0" lvl="0" marL="0" rtl="0" algn="l">
              <a:lnSpc>
                <a:spcPct val="100000"/>
              </a:lnSpc>
              <a:spcBef>
                <a:spcPts val="0"/>
              </a:spcBef>
              <a:spcAft>
                <a:spcPts val="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Eventos manuais (Manual events)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Permitem disparar um workflow </a:t>
            </a:r>
            <a:r>
              <a:rPr b="1" lang="en">
                <a:solidFill>
                  <a:schemeClr val="dk1"/>
                </a:solidFill>
              </a:rPr>
              <a:t>sob demanda</a:t>
            </a:r>
            <a:r>
              <a:rPr lang="en">
                <a:solidFill>
                  <a:schemeClr val="dk1"/>
                </a:solidFill>
              </a:rPr>
              <a:t>.</a:t>
            </a:r>
            <a:br>
              <a:rPr lang="en">
                <a:solidFill>
                  <a:schemeClr val="dk1"/>
                </a:solidFill>
              </a:rPr>
            </a:br>
            <a:r>
              <a:rPr lang="en">
                <a:solidFill>
                  <a:schemeClr val="dk1"/>
                </a:solidFill>
              </a:rPr>
              <a:t> Existem dois tipos: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workflow_dispatch</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Dispara um workflow via </a:t>
            </a:r>
            <a:r>
              <a:rPr b="1" lang="en">
                <a:solidFill>
                  <a:schemeClr val="dk1"/>
                </a:solidFill>
              </a:rPr>
              <a:t>interface gráfica (GUI)</a:t>
            </a:r>
            <a:r>
              <a:rPr lang="en">
                <a:solidFill>
                  <a:schemeClr val="dk1"/>
                </a:solidFill>
              </a:rPr>
              <a:t>, </a:t>
            </a:r>
            <a:r>
              <a:rPr b="1" lang="en">
                <a:solidFill>
                  <a:schemeClr val="dk1"/>
                </a:solidFill>
              </a:rPr>
              <a:t>GitHub API</a:t>
            </a:r>
            <a:r>
              <a:rPr lang="en">
                <a:solidFill>
                  <a:schemeClr val="dk1"/>
                </a:solidFill>
              </a:rPr>
              <a:t> ou </a:t>
            </a:r>
            <a:r>
              <a:rPr b="1" lang="en">
                <a:solidFill>
                  <a:schemeClr val="dk1"/>
                </a:solidFill>
              </a:rPr>
              <a:t>GitHub CLI</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É possível definir </a:t>
            </a:r>
            <a:r>
              <a:rPr b="1" lang="en">
                <a:solidFill>
                  <a:schemeClr val="dk1"/>
                </a:solidFill>
              </a:rPr>
              <a:t>parâmetros de entrada</a:t>
            </a:r>
            <a:r>
              <a:rPr lang="en">
                <a:solidFill>
                  <a:schemeClr val="dk1"/>
                </a:solidFill>
              </a:rPr>
              <a:t> que podem ser acessados pelo workflow.</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Usado para acionar workflows específicos ou múltiplos workflows manualmente.</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repository_dispatch</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Dispara um workflow (ou vários) em um repositório usando a </a:t>
            </a:r>
            <a:r>
              <a:rPr b="1" lang="en">
                <a:solidFill>
                  <a:schemeClr val="dk1"/>
                </a:solidFill>
              </a:rPr>
              <a:t>GitHub API</a:t>
            </a:r>
            <a:r>
              <a:rPr lang="en">
                <a:solidFill>
                  <a:schemeClr val="dk1"/>
                </a:solidFill>
              </a:rPr>
              <a: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Permite definir um </a:t>
            </a:r>
            <a:r>
              <a:rPr b="1" lang="en">
                <a:solidFill>
                  <a:schemeClr val="dk1"/>
                </a:solidFill>
              </a:rPr>
              <a:t>payload customizado</a:t>
            </a:r>
            <a:r>
              <a:rPr lang="en">
                <a:solidFill>
                  <a:schemeClr val="dk1"/>
                </a:solidFill>
              </a:rPr>
              <a:t> que pode ser acessado dentro do workflow</a:t>
            </a:r>
            <a:endParaRPr>
              <a:solidFill>
                <a:schemeClr val="dk1"/>
              </a:solidFill>
            </a:endParaRPr>
          </a:p>
          <a:p>
            <a:pPr indent="0" lvl="0" marL="0" rtl="0" algn="l">
              <a:lnSpc>
                <a:spcPct val="100000"/>
              </a:lnSpc>
              <a:spcBef>
                <a:spcPts val="1200"/>
              </a:spcBef>
              <a:spcAft>
                <a:spcPts val="0"/>
              </a:spcAft>
              <a:buSzPts val="1100"/>
              <a:buNone/>
            </a:pPr>
            <a:r>
              <a:t/>
            </a:r>
            <a:endParaRPr b="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Dark" showMasterSp="0" type="title">
  <p:cSld name="TITLE">
    <p:spTree>
      <p:nvGrpSpPr>
        <p:cNvPr id="8" name="Shape 8"/>
        <p:cNvGrpSpPr/>
        <p:nvPr/>
      </p:nvGrpSpPr>
      <p:grpSpPr>
        <a:xfrm>
          <a:off x="0" y="0"/>
          <a:ext cx="0" cy="0"/>
          <a:chOff x="0" y="0"/>
          <a:chExt cx="0" cy="0"/>
        </a:xfrm>
      </p:grpSpPr>
      <p:pic>
        <p:nvPicPr>
          <p:cNvPr id="9" name="Google Shape;9;p24" title="Background image"/>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invertocat.png" id="10" name="Google Shape;10;p24"/>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11" name="Google Shape;11;p24"/>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algn="l">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
        <p:nvSpPr>
          <p:cNvPr id="12" name="Google Shape;12;p24"/>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algn="l">
              <a:lnSpc>
                <a:spcPct val="100000"/>
              </a:lnSpc>
              <a:spcBef>
                <a:spcPts val="1500"/>
              </a:spcBef>
              <a:spcAft>
                <a:spcPts val="0"/>
              </a:spcAft>
              <a:buSzPts val="2400"/>
              <a:buNone/>
              <a:defRPr sz="1200">
                <a:latin typeface="Roboto Mono"/>
                <a:ea typeface="Roboto Mono"/>
                <a:cs typeface="Roboto Mono"/>
                <a:sym typeface="Roboto Mono"/>
              </a:defRPr>
            </a:lvl1pPr>
            <a:lvl2pPr lvl="1" algn="l">
              <a:lnSpc>
                <a:spcPct val="100000"/>
              </a:lnSpc>
              <a:spcBef>
                <a:spcPts val="1500"/>
              </a:spcBef>
              <a:spcAft>
                <a:spcPts val="0"/>
              </a:spcAft>
              <a:buSzPts val="1800"/>
              <a:buNone/>
              <a:defRPr sz="1200">
                <a:latin typeface="Roboto Mono"/>
                <a:ea typeface="Roboto Mono"/>
                <a:cs typeface="Roboto Mono"/>
                <a:sym typeface="Roboto Mono"/>
              </a:defRPr>
            </a:lvl2pPr>
            <a:lvl3pPr lvl="2" algn="l">
              <a:lnSpc>
                <a:spcPct val="100000"/>
              </a:lnSpc>
              <a:spcBef>
                <a:spcPts val="1500"/>
              </a:spcBef>
              <a:spcAft>
                <a:spcPts val="0"/>
              </a:spcAft>
              <a:buSzPts val="1800"/>
              <a:buNone/>
              <a:defRPr sz="1200">
                <a:latin typeface="Roboto Mono"/>
                <a:ea typeface="Roboto Mono"/>
                <a:cs typeface="Roboto Mono"/>
                <a:sym typeface="Roboto Mono"/>
              </a:defRPr>
            </a:lvl3pPr>
            <a:lvl4pPr lvl="3" algn="l">
              <a:lnSpc>
                <a:spcPct val="100000"/>
              </a:lnSpc>
              <a:spcBef>
                <a:spcPts val="1500"/>
              </a:spcBef>
              <a:spcAft>
                <a:spcPts val="0"/>
              </a:spcAft>
              <a:buSzPts val="1800"/>
              <a:buNone/>
              <a:defRPr sz="1200">
                <a:latin typeface="Roboto Mono"/>
                <a:ea typeface="Roboto Mono"/>
                <a:cs typeface="Roboto Mono"/>
                <a:sym typeface="Roboto Mono"/>
              </a:defRPr>
            </a:lvl4pPr>
            <a:lvl5pPr lvl="4" algn="l">
              <a:lnSpc>
                <a:spcPct val="100000"/>
              </a:lnSpc>
              <a:spcBef>
                <a:spcPts val="1500"/>
              </a:spcBef>
              <a:spcAft>
                <a:spcPts val="0"/>
              </a:spcAft>
              <a:buSzPts val="1800"/>
              <a:buNone/>
              <a:defRPr sz="1200">
                <a:latin typeface="Roboto Mono"/>
                <a:ea typeface="Roboto Mono"/>
                <a:cs typeface="Roboto Mono"/>
                <a:sym typeface="Roboto Mono"/>
              </a:defRPr>
            </a:lvl5pPr>
            <a:lvl6pPr lvl="5" algn="l">
              <a:lnSpc>
                <a:spcPct val="100000"/>
              </a:lnSpc>
              <a:spcBef>
                <a:spcPts val="1500"/>
              </a:spcBef>
              <a:spcAft>
                <a:spcPts val="0"/>
              </a:spcAft>
              <a:buSzPts val="1800"/>
              <a:buNone/>
              <a:defRPr sz="1200">
                <a:latin typeface="Roboto Mono"/>
                <a:ea typeface="Roboto Mono"/>
                <a:cs typeface="Roboto Mono"/>
                <a:sym typeface="Roboto Mono"/>
              </a:defRPr>
            </a:lvl6pPr>
            <a:lvl7pPr lvl="6" algn="l">
              <a:lnSpc>
                <a:spcPct val="100000"/>
              </a:lnSpc>
              <a:spcBef>
                <a:spcPts val="1500"/>
              </a:spcBef>
              <a:spcAft>
                <a:spcPts val="0"/>
              </a:spcAft>
              <a:buSzPts val="1800"/>
              <a:buNone/>
              <a:defRPr sz="1200">
                <a:latin typeface="Roboto Mono"/>
                <a:ea typeface="Roboto Mono"/>
                <a:cs typeface="Roboto Mono"/>
                <a:sym typeface="Roboto Mono"/>
              </a:defRPr>
            </a:lvl7pPr>
            <a:lvl8pPr lvl="7" algn="l">
              <a:lnSpc>
                <a:spcPct val="100000"/>
              </a:lnSpc>
              <a:spcBef>
                <a:spcPts val="1500"/>
              </a:spcBef>
              <a:spcAft>
                <a:spcPts val="0"/>
              </a:spcAft>
              <a:buSzPts val="1800"/>
              <a:buNone/>
              <a:defRPr sz="1200">
                <a:latin typeface="Roboto Mono"/>
                <a:ea typeface="Roboto Mono"/>
                <a:cs typeface="Roboto Mono"/>
                <a:sym typeface="Roboto Mono"/>
              </a:defRPr>
            </a:lvl8pPr>
            <a:lvl9pPr lvl="8" algn="l">
              <a:lnSpc>
                <a:spcPct val="100000"/>
              </a:lnSpc>
              <a:spcBef>
                <a:spcPts val="1500"/>
              </a:spcBef>
              <a:spcAft>
                <a:spcPts val="0"/>
              </a:spcAft>
              <a:buSzPts val="1800"/>
              <a:buNone/>
              <a:defRPr sz="1200">
                <a:latin typeface="Roboto Mono"/>
                <a:ea typeface="Roboto Mono"/>
                <a:cs typeface="Roboto Mono"/>
                <a:sym typeface="Roboto Mono"/>
              </a:defRPr>
            </a:lvl9pPr>
          </a:lstStyle>
          <a:p/>
        </p:txBody>
      </p:sp>
      <p:sp>
        <p:nvSpPr>
          <p:cNvPr descr="Place your username here." id="13" name="Google Shape;13;p24"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Short" showMasterSp="0">
  <p:cSld name="Quote Short">
    <p:spTree>
      <p:nvGrpSpPr>
        <p:cNvPr id="46" name="Shape 46"/>
        <p:cNvGrpSpPr/>
        <p:nvPr/>
      </p:nvGrpSpPr>
      <p:grpSpPr>
        <a:xfrm>
          <a:off x="0" y="0"/>
          <a:ext cx="0" cy="0"/>
          <a:chOff x="0" y="0"/>
          <a:chExt cx="0" cy="0"/>
        </a:xfrm>
      </p:grpSpPr>
      <p:sp>
        <p:nvSpPr>
          <p:cNvPr id="47" name="Google Shape;47;p36"/>
          <p:cNvSpPr txBox="1"/>
          <p:nvPr>
            <p:ph idx="1" type="body"/>
          </p:nvPr>
        </p:nvSpPr>
        <p:spPr>
          <a:xfrm>
            <a:off x="457200" y="457200"/>
            <a:ext cx="7962900" cy="23241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FFFFFF"/>
              </a:buClr>
              <a:buSzPts val="3000"/>
              <a:buFont typeface="Helvetica Neue"/>
              <a:buNone/>
              <a:defRPr b="1" sz="3000"/>
            </a:lvl1pPr>
            <a:lvl2pPr indent="-228600" lvl="1" marL="914400" algn="ctr">
              <a:lnSpc>
                <a:spcPct val="100000"/>
              </a:lnSpc>
              <a:spcBef>
                <a:spcPts val="0"/>
              </a:spcBef>
              <a:spcAft>
                <a:spcPts val="0"/>
              </a:spcAft>
              <a:buClr>
                <a:srgbClr val="FFFFFF"/>
              </a:buClr>
              <a:buSzPts val="3000"/>
              <a:buFont typeface="Helvetica Neue"/>
              <a:buNone/>
              <a:defRPr b="1" sz="3000"/>
            </a:lvl2pPr>
            <a:lvl3pPr indent="-228600" lvl="2" marL="1371600" algn="ctr">
              <a:lnSpc>
                <a:spcPct val="100000"/>
              </a:lnSpc>
              <a:spcBef>
                <a:spcPts val="0"/>
              </a:spcBef>
              <a:spcAft>
                <a:spcPts val="0"/>
              </a:spcAft>
              <a:buClr>
                <a:srgbClr val="FFFFFF"/>
              </a:buClr>
              <a:buSzPts val="3000"/>
              <a:buFont typeface="Helvetica Neue"/>
              <a:buNone/>
              <a:defRPr b="1" sz="3000"/>
            </a:lvl3pPr>
            <a:lvl4pPr indent="-228600" lvl="3" marL="1828800" algn="ctr">
              <a:lnSpc>
                <a:spcPct val="100000"/>
              </a:lnSpc>
              <a:spcBef>
                <a:spcPts val="0"/>
              </a:spcBef>
              <a:spcAft>
                <a:spcPts val="0"/>
              </a:spcAft>
              <a:buClr>
                <a:srgbClr val="FFFFFF"/>
              </a:buClr>
              <a:buSzPts val="3000"/>
              <a:buFont typeface="Helvetica Neue"/>
              <a:buNone/>
              <a:defRPr b="1" sz="3000"/>
            </a:lvl4pPr>
            <a:lvl5pPr indent="-228600" lvl="4" marL="2286000" algn="ctr">
              <a:lnSpc>
                <a:spcPct val="100000"/>
              </a:lnSpc>
              <a:spcBef>
                <a:spcPts val="0"/>
              </a:spcBef>
              <a:spcAft>
                <a:spcPts val="0"/>
              </a:spcAft>
              <a:buClr>
                <a:srgbClr val="FFFFFF"/>
              </a:buClr>
              <a:buSzPts val="3000"/>
              <a:buFont typeface="Helvetica Neue"/>
              <a:buNone/>
              <a:defRPr b="1" sz="3000"/>
            </a:lvl5pPr>
            <a:lvl6pPr indent="-419100" lvl="5" marL="2743200" algn="l">
              <a:lnSpc>
                <a:spcPct val="100000"/>
              </a:lnSpc>
              <a:spcBef>
                <a:spcPts val="1500"/>
              </a:spcBef>
              <a:spcAft>
                <a:spcPts val="0"/>
              </a:spcAft>
              <a:buClr>
                <a:srgbClr val="FFFFFF"/>
              </a:buClr>
              <a:buSzPts val="3000"/>
              <a:buChar char="-"/>
              <a:defRPr sz="3000"/>
            </a:lvl6pPr>
            <a:lvl7pPr indent="-419100" lvl="6" marL="3200400" algn="l">
              <a:lnSpc>
                <a:spcPct val="100000"/>
              </a:lnSpc>
              <a:spcBef>
                <a:spcPts val="1500"/>
              </a:spcBef>
              <a:spcAft>
                <a:spcPts val="0"/>
              </a:spcAft>
              <a:buClr>
                <a:srgbClr val="FFFFFF"/>
              </a:buClr>
              <a:buSzPts val="3000"/>
              <a:buChar char="-"/>
              <a:defRPr sz="3000"/>
            </a:lvl7pPr>
            <a:lvl8pPr indent="-419100" lvl="7" marL="3657600" algn="l">
              <a:lnSpc>
                <a:spcPct val="100000"/>
              </a:lnSpc>
              <a:spcBef>
                <a:spcPts val="1500"/>
              </a:spcBef>
              <a:spcAft>
                <a:spcPts val="0"/>
              </a:spcAft>
              <a:buClr>
                <a:srgbClr val="FFFFFF"/>
              </a:buClr>
              <a:buSzPts val="3000"/>
              <a:buChar char="-"/>
              <a:defRPr sz="3000"/>
            </a:lvl8pPr>
            <a:lvl9pPr indent="-419100" lvl="8" marL="4114800" algn="l">
              <a:lnSpc>
                <a:spcPct val="100000"/>
              </a:lnSpc>
              <a:spcBef>
                <a:spcPts val="1500"/>
              </a:spcBef>
              <a:spcAft>
                <a:spcPts val="0"/>
              </a:spcAft>
              <a:buClr>
                <a:srgbClr val="FFFFFF"/>
              </a:buClr>
              <a:buSzPts val="3000"/>
              <a:buChar char="-"/>
              <a:defRPr sz="3000"/>
            </a:lvl9pPr>
          </a:lstStyle>
          <a:p/>
        </p:txBody>
      </p:sp>
      <p:sp>
        <p:nvSpPr>
          <p:cNvPr id="48" name="Google Shape;48;p36"/>
          <p:cNvSpPr txBox="1"/>
          <p:nvPr>
            <p:ph type="title"/>
          </p:nvPr>
        </p:nvSpPr>
        <p:spPr>
          <a:xfrm>
            <a:off x="457200" y="3657600"/>
            <a:ext cx="8233500" cy="2382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ooray" showMasterSp="0">
  <p:cSld name="-1">
    <p:spTree>
      <p:nvGrpSpPr>
        <p:cNvPr id="49" name="Shape 49"/>
        <p:cNvGrpSpPr/>
        <p:nvPr/>
      </p:nvGrpSpPr>
      <p:grpSpPr>
        <a:xfrm>
          <a:off x="0" y="0"/>
          <a:ext cx="0" cy="0"/>
          <a:chOff x="0" y="0"/>
          <a:chExt cx="0" cy="0"/>
        </a:xfrm>
      </p:grpSpPr>
      <p:sp>
        <p:nvSpPr>
          <p:cNvPr id="50" name="Google Shape;50;p37"/>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
        <p:nvSpPr>
          <p:cNvPr id="51" name="Google Shape;51;p37"/>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52" name="Google Shape;52;p37"/>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Confused" showMasterSp="0">
  <p:cSld name="-1_1">
    <p:spTree>
      <p:nvGrpSpPr>
        <p:cNvPr id="53" name="Shape 53"/>
        <p:cNvGrpSpPr/>
        <p:nvPr/>
      </p:nvGrpSpPr>
      <p:grpSpPr>
        <a:xfrm>
          <a:off x="0" y="0"/>
          <a:ext cx="0" cy="0"/>
          <a:chOff x="0" y="0"/>
          <a:chExt cx="0" cy="0"/>
        </a:xfrm>
      </p:grpSpPr>
      <p:sp>
        <p:nvSpPr>
          <p:cNvPr id="54" name="Google Shape;54;p38"/>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55" name="Google Shape;55;p38"/>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56" name="Google Shape;56;p38"/>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Laugh" showMasterSp="0">
  <p:cSld name="-1_1_1">
    <p:spTree>
      <p:nvGrpSpPr>
        <p:cNvPr id="57" name="Shape 57"/>
        <p:cNvGrpSpPr/>
        <p:nvPr/>
      </p:nvGrpSpPr>
      <p:grpSpPr>
        <a:xfrm>
          <a:off x="0" y="0"/>
          <a:ext cx="0" cy="0"/>
          <a:chOff x="0" y="0"/>
          <a:chExt cx="0" cy="0"/>
        </a:xfrm>
      </p:grpSpPr>
      <p:sp>
        <p:nvSpPr>
          <p:cNvPr id="58" name="Google Shape;58;p39"/>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59" name="Google Shape;59;p39"/>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60" name="Google Shape;60;p39"/>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eart" showMasterSp="0">
  <p:cSld name="-1_1_1_1">
    <p:spTree>
      <p:nvGrpSpPr>
        <p:cNvPr id="61" name="Shape 61"/>
        <p:cNvGrpSpPr/>
        <p:nvPr/>
      </p:nvGrpSpPr>
      <p:grpSpPr>
        <a:xfrm>
          <a:off x="0" y="0"/>
          <a:ext cx="0" cy="0"/>
          <a:chOff x="0" y="0"/>
          <a:chExt cx="0" cy="0"/>
        </a:xfrm>
      </p:grpSpPr>
      <p:sp>
        <p:nvSpPr>
          <p:cNvPr id="62" name="Google Shape;62;p40"/>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63" name="Google Shape;63;p40"/>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64" name="Google Shape;64;p40"/>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Down" showMasterSp="0">
  <p:cSld name="-1_1_1_1_1">
    <p:spTree>
      <p:nvGrpSpPr>
        <p:cNvPr id="65" name="Shape 65"/>
        <p:cNvGrpSpPr/>
        <p:nvPr/>
      </p:nvGrpSpPr>
      <p:grpSpPr>
        <a:xfrm>
          <a:off x="0" y="0"/>
          <a:ext cx="0" cy="0"/>
          <a:chOff x="0" y="0"/>
          <a:chExt cx="0" cy="0"/>
        </a:xfrm>
      </p:grpSpPr>
      <p:sp>
        <p:nvSpPr>
          <p:cNvPr id="66" name="Google Shape;66;p41"/>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67" name="Google Shape;67;p41"/>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68" name="Google Shape;68;p41"/>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up" showMasterSp="0">
  <p:cSld name="-1_1_1_1_1_1">
    <p:spTree>
      <p:nvGrpSpPr>
        <p:cNvPr id="69" name="Shape 69"/>
        <p:cNvGrpSpPr/>
        <p:nvPr/>
      </p:nvGrpSpPr>
      <p:grpSpPr>
        <a:xfrm>
          <a:off x="0" y="0"/>
          <a:ext cx="0" cy="0"/>
          <a:chOff x="0" y="0"/>
          <a:chExt cx="0" cy="0"/>
        </a:xfrm>
      </p:grpSpPr>
      <p:sp>
        <p:nvSpPr>
          <p:cNvPr id="70" name="Google Shape;70;p42"/>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71" name="Google Shape;71;p42"/>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72" name="Google Shape;72;p42"/>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Rocket" showMasterSp="0">
  <p:cSld name="-1_1_1_1_1_1_1">
    <p:spTree>
      <p:nvGrpSpPr>
        <p:cNvPr id="73" name="Shape 73"/>
        <p:cNvGrpSpPr/>
        <p:nvPr/>
      </p:nvGrpSpPr>
      <p:grpSpPr>
        <a:xfrm>
          <a:off x="0" y="0"/>
          <a:ext cx="0" cy="0"/>
          <a:chOff x="0" y="0"/>
          <a:chExt cx="0" cy="0"/>
        </a:xfrm>
      </p:grpSpPr>
      <p:sp>
        <p:nvSpPr>
          <p:cNvPr id="74" name="Google Shape;74;p43"/>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75" name="Google Shape;75;p43"/>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76" name="Google Shape;76;p43"/>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Eyes" showMasterSp="0">
  <p:cSld name="-1_1_1_1_1_1_1_1">
    <p:spTree>
      <p:nvGrpSpPr>
        <p:cNvPr id="77" name="Shape 77"/>
        <p:cNvGrpSpPr/>
        <p:nvPr/>
      </p:nvGrpSpPr>
      <p:grpSpPr>
        <a:xfrm>
          <a:off x="0" y="0"/>
          <a:ext cx="0" cy="0"/>
          <a:chOff x="0" y="0"/>
          <a:chExt cx="0" cy="0"/>
        </a:xfrm>
      </p:grpSpPr>
      <p:sp>
        <p:nvSpPr>
          <p:cNvPr id="78" name="Google Shape;78;p44"/>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79" name="Google Shape;79;p44"/>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80" name="Google Shape;80;p44"/>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showMasterSp="0">
  <p:cSld name="No Emoji">
    <p:spTree>
      <p:nvGrpSpPr>
        <p:cNvPr id="81" name="Shape 81"/>
        <p:cNvGrpSpPr/>
        <p:nvPr/>
      </p:nvGrpSpPr>
      <p:grpSpPr>
        <a:xfrm>
          <a:off x="0" y="0"/>
          <a:ext cx="0" cy="0"/>
          <a:chOff x="0" y="0"/>
          <a:chExt cx="0" cy="0"/>
        </a:xfrm>
      </p:grpSpPr>
      <p:sp>
        <p:nvSpPr>
          <p:cNvPr id="82" name="Google Shape;82;p45"/>
          <p:cNvSpPr txBox="1"/>
          <p:nvPr>
            <p:ph idx="1" type="body"/>
          </p:nvPr>
        </p:nvSpPr>
        <p:spPr>
          <a:xfrm>
            <a:off x="666750" y="1714500"/>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D1D5DA"/>
              </a:buClr>
              <a:buSzPts val="1800"/>
              <a:buFont typeface="Helvetica Neue"/>
              <a:buNone/>
              <a:defRPr sz="1800">
                <a:solidFill>
                  <a:srgbClr val="D1D5DA"/>
                </a:solidFill>
              </a:defRPr>
            </a:lvl1pPr>
            <a:lvl2pPr indent="-228600" lvl="1" marL="914400" algn="ctr">
              <a:lnSpc>
                <a:spcPct val="100000"/>
              </a:lnSpc>
              <a:spcBef>
                <a:spcPts val="0"/>
              </a:spcBef>
              <a:spcAft>
                <a:spcPts val="0"/>
              </a:spcAft>
              <a:buClr>
                <a:srgbClr val="D1D5DA"/>
              </a:buClr>
              <a:buSzPts val="1800"/>
              <a:buFont typeface="Helvetica Neue"/>
              <a:buNone/>
              <a:defRPr sz="1800">
                <a:solidFill>
                  <a:srgbClr val="D1D5DA"/>
                </a:solidFill>
              </a:defRPr>
            </a:lvl2pPr>
            <a:lvl3pPr indent="-228600" lvl="2" marL="1371600" algn="ctr">
              <a:lnSpc>
                <a:spcPct val="100000"/>
              </a:lnSpc>
              <a:spcBef>
                <a:spcPts val="0"/>
              </a:spcBef>
              <a:spcAft>
                <a:spcPts val="0"/>
              </a:spcAft>
              <a:buClr>
                <a:srgbClr val="D1D5DA"/>
              </a:buClr>
              <a:buSzPts val="1800"/>
              <a:buFont typeface="Helvetica Neue"/>
              <a:buNone/>
              <a:defRPr sz="1800">
                <a:solidFill>
                  <a:srgbClr val="D1D5DA"/>
                </a:solidFill>
              </a:defRPr>
            </a:lvl3pPr>
            <a:lvl4pPr indent="-228600" lvl="3" marL="1828800" algn="ctr">
              <a:lnSpc>
                <a:spcPct val="100000"/>
              </a:lnSpc>
              <a:spcBef>
                <a:spcPts val="0"/>
              </a:spcBef>
              <a:spcAft>
                <a:spcPts val="0"/>
              </a:spcAft>
              <a:buClr>
                <a:srgbClr val="D1D5DA"/>
              </a:buClr>
              <a:buSzPts val="1800"/>
              <a:buFont typeface="Helvetica Neue"/>
              <a:buNone/>
              <a:defRPr sz="1800">
                <a:solidFill>
                  <a:srgbClr val="D1D5DA"/>
                </a:solidFill>
              </a:defRPr>
            </a:lvl4pPr>
            <a:lvl5pPr indent="-228600" lvl="4" marL="2286000" algn="ctr">
              <a:lnSpc>
                <a:spcPct val="100000"/>
              </a:lnSpc>
              <a:spcBef>
                <a:spcPts val="0"/>
              </a:spcBef>
              <a:spcAft>
                <a:spcPts val="0"/>
              </a:spcAft>
              <a:buClr>
                <a:srgbClr val="D1D5DA"/>
              </a:buClr>
              <a:buSzPts val="1800"/>
              <a:buFont typeface="Helvetica Neue"/>
              <a:buNone/>
              <a:defRPr sz="1800">
                <a:solidFill>
                  <a:srgbClr val="D1D5DA"/>
                </a:solidFill>
              </a:defRPr>
            </a:lvl5pPr>
            <a:lvl6pPr indent="-342900" lvl="5" marL="2743200" algn="l">
              <a:lnSpc>
                <a:spcPct val="100000"/>
              </a:lnSpc>
              <a:spcBef>
                <a:spcPts val="1500"/>
              </a:spcBef>
              <a:spcAft>
                <a:spcPts val="0"/>
              </a:spcAft>
              <a:buClr>
                <a:srgbClr val="FFFFFF"/>
              </a:buClr>
              <a:buSzPts val="1800"/>
              <a:buChar char="-"/>
              <a:defRPr sz="1800"/>
            </a:lvl6pPr>
            <a:lvl7pPr indent="-342900" lvl="6" marL="3200400" algn="l">
              <a:lnSpc>
                <a:spcPct val="100000"/>
              </a:lnSpc>
              <a:spcBef>
                <a:spcPts val="1500"/>
              </a:spcBef>
              <a:spcAft>
                <a:spcPts val="0"/>
              </a:spcAft>
              <a:buClr>
                <a:srgbClr val="FFFFFF"/>
              </a:buClr>
              <a:buSzPts val="1800"/>
              <a:buChar char="-"/>
              <a:defRPr sz="1800"/>
            </a:lvl7pPr>
            <a:lvl8pPr indent="-342900" lvl="7" marL="3657600" algn="l">
              <a:lnSpc>
                <a:spcPct val="100000"/>
              </a:lnSpc>
              <a:spcBef>
                <a:spcPts val="1500"/>
              </a:spcBef>
              <a:spcAft>
                <a:spcPts val="0"/>
              </a:spcAft>
              <a:buClr>
                <a:srgbClr val="FFFFFF"/>
              </a:buClr>
              <a:buSzPts val="1800"/>
              <a:buChar char="-"/>
              <a:defRPr sz="1800"/>
            </a:lvl8pPr>
            <a:lvl9pPr indent="-342900" lvl="8" marL="4114800" algn="l">
              <a:lnSpc>
                <a:spcPct val="100000"/>
              </a:lnSpc>
              <a:spcBef>
                <a:spcPts val="1500"/>
              </a:spcBef>
              <a:spcAft>
                <a:spcPts val="0"/>
              </a:spcAft>
              <a:buClr>
                <a:srgbClr val="FFFFFF"/>
              </a:buClr>
              <a:buSzPts val="1800"/>
              <a:buChar char="-"/>
              <a:defRPr sz="1800"/>
            </a:lvl9pPr>
          </a:lstStyle>
          <a:p/>
        </p:txBody>
      </p:sp>
      <p:sp>
        <p:nvSpPr>
          <p:cNvPr id="83" name="Google Shape;83;p45"/>
          <p:cNvSpPr txBox="1"/>
          <p:nvPr>
            <p:ph type="title"/>
          </p:nvPr>
        </p:nvSpPr>
        <p:spPr>
          <a:xfrm>
            <a:off x="666750" y="228600"/>
            <a:ext cx="78105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3000"/>
              <a:buNone/>
              <a:defRPr sz="3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Blue" showMasterSp="0">
  <p:cSld name="Big Title - Blue">
    <p:bg>
      <p:bgPr>
        <a:solidFill>
          <a:srgbClr val="1658C5"/>
        </a:solidFill>
      </p:bgPr>
    </p:bg>
    <p:spTree>
      <p:nvGrpSpPr>
        <p:cNvPr id="14" name="Shape 14"/>
        <p:cNvGrpSpPr/>
        <p:nvPr/>
      </p:nvGrpSpPr>
      <p:grpSpPr>
        <a:xfrm>
          <a:off x="0" y="0"/>
          <a:ext cx="0" cy="0"/>
          <a:chOff x="0" y="0"/>
          <a:chExt cx="0" cy="0"/>
        </a:xfrm>
      </p:grpSpPr>
      <p:sp>
        <p:nvSpPr>
          <p:cNvPr id="15" name="Google Shape;15;p25"/>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4800"/>
              <a:buNone/>
              <a:defRPr sz="4800"/>
            </a:lvl1pPr>
            <a:lvl2pPr lvl="1" algn="l">
              <a:lnSpc>
                <a:spcPct val="100000"/>
              </a:lnSpc>
              <a:spcBef>
                <a:spcPts val="0"/>
              </a:spcBef>
              <a:spcAft>
                <a:spcPts val="0"/>
              </a:spcAft>
              <a:buClr>
                <a:srgbClr val="FFFFFF"/>
              </a:buClr>
              <a:buSzPts val="4800"/>
              <a:buNone/>
              <a:defRPr sz="4800"/>
            </a:lvl2pPr>
            <a:lvl3pPr lvl="2" algn="l">
              <a:lnSpc>
                <a:spcPct val="100000"/>
              </a:lnSpc>
              <a:spcBef>
                <a:spcPts val="0"/>
              </a:spcBef>
              <a:spcAft>
                <a:spcPts val="0"/>
              </a:spcAft>
              <a:buClr>
                <a:srgbClr val="FFFFFF"/>
              </a:buClr>
              <a:buSzPts val="4800"/>
              <a:buNone/>
              <a:defRPr sz="4800"/>
            </a:lvl3pPr>
            <a:lvl4pPr lvl="3" algn="l">
              <a:lnSpc>
                <a:spcPct val="100000"/>
              </a:lnSpc>
              <a:spcBef>
                <a:spcPts val="0"/>
              </a:spcBef>
              <a:spcAft>
                <a:spcPts val="0"/>
              </a:spcAft>
              <a:buClr>
                <a:srgbClr val="FFFFFF"/>
              </a:buClr>
              <a:buSzPts val="4800"/>
              <a:buNone/>
              <a:defRPr sz="4800"/>
            </a:lvl4pPr>
            <a:lvl5pPr lvl="4" algn="l">
              <a:lnSpc>
                <a:spcPct val="100000"/>
              </a:lnSpc>
              <a:spcBef>
                <a:spcPts val="0"/>
              </a:spcBef>
              <a:spcAft>
                <a:spcPts val="0"/>
              </a:spcAft>
              <a:buClr>
                <a:srgbClr val="FFFFFF"/>
              </a:buClr>
              <a:buSzPts val="4800"/>
              <a:buNone/>
              <a:defRPr sz="4800"/>
            </a:lvl5pPr>
            <a:lvl6pPr lvl="5" algn="l">
              <a:lnSpc>
                <a:spcPct val="100000"/>
              </a:lnSpc>
              <a:spcBef>
                <a:spcPts val="0"/>
              </a:spcBef>
              <a:spcAft>
                <a:spcPts val="0"/>
              </a:spcAft>
              <a:buClr>
                <a:srgbClr val="FFFFFF"/>
              </a:buClr>
              <a:buSzPts val="4800"/>
              <a:buNone/>
              <a:defRPr sz="4800"/>
            </a:lvl6pPr>
            <a:lvl7pPr lvl="6" algn="l">
              <a:lnSpc>
                <a:spcPct val="100000"/>
              </a:lnSpc>
              <a:spcBef>
                <a:spcPts val="0"/>
              </a:spcBef>
              <a:spcAft>
                <a:spcPts val="0"/>
              </a:spcAft>
              <a:buClr>
                <a:srgbClr val="FFFFFF"/>
              </a:buClr>
              <a:buSzPts val="4800"/>
              <a:buNone/>
              <a:defRPr sz="4800"/>
            </a:lvl7pPr>
            <a:lvl8pPr lvl="7" algn="l">
              <a:lnSpc>
                <a:spcPct val="100000"/>
              </a:lnSpc>
              <a:spcBef>
                <a:spcPts val="0"/>
              </a:spcBef>
              <a:spcAft>
                <a:spcPts val="0"/>
              </a:spcAft>
              <a:buClr>
                <a:srgbClr val="FFFFFF"/>
              </a:buClr>
              <a:buSzPts val="4800"/>
              <a:buNone/>
              <a:defRPr sz="4800"/>
            </a:lvl8pPr>
            <a:lvl9pPr lvl="8"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color" showMasterSp="0">
  <p:cSld name="Mark on color">
    <p:bg>
      <p:bgPr>
        <a:solidFill>
          <a:srgbClr val="1658C5"/>
        </a:solidFill>
      </p:bgPr>
    </p:bg>
    <p:spTree>
      <p:nvGrpSpPr>
        <p:cNvPr id="84" name="Shape 84"/>
        <p:cNvGrpSpPr/>
        <p:nvPr/>
      </p:nvGrpSpPr>
      <p:grpSpPr>
        <a:xfrm>
          <a:off x="0" y="0"/>
          <a:ext cx="0" cy="0"/>
          <a:chOff x="0" y="0"/>
          <a:chExt cx="0" cy="0"/>
        </a:xfrm>
      </p:grpSpPr>
      <p:pic>
        <p:nvPicPr>
          <p:cNvPr id="85" name="Google Shape;85;p46"/>
          <p:cNvPicPr preferRelativeResize="0"/>
          <p:nvPr/>
        </p:nvPicPr>
        <p:blipFill rotWithShape="1">
          <a:blip r:embed="rId2">
            <a:alphaModFix/>
          </a:blip>
          <a:srcRect b="0" l="0" r="0" t="0"/>
          <a:stretch/>
        </p:blipFill>
        <p:spPr>
          <a:xfrm>
            <a:off x="3191250" y="1227588"/>
            <a:ext cx="2761488" cy="268833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dark" showMasterSp="0">
  <p:cSld name="Mark on dark">
    <p:spTree>
      <p:nvGrpSpPr>
        <p:cNvPr id="86" name="Shape 86"/>
        <p:cNvGrpSpPr/>
        <p:nvPr/>
      </p:nvGrpSpPr>
      <p:grpSpPr>
        <a:xfrm>
          <a:off x="0" y="0"/>
          <a:ext cx="0" cy="0"/>
          <a:chOff x="0" y="0"/>
          <a:chExt cx="0" cy="0"/>
        </a:xfrm>
      </p:grpSpPr>
      <p:pic>
        <p:nvPicPr>
          <p:cNvPr id="87" name="Google Shape;87;p47"/>
          <p:cNvPicPr preferRelativeResize="0"/>
          <p:nvPr/>
        </p:nvPicPr>
        <p:blipFill rotWithShape="1">
          <a:blip r:embed="rId2">
            <a:alphaModFix/>
          </a:blip>
          <a:srcRect b="0" l="0" r="0" t="0"/>
          <a:stretch/>
        </p:blipFill>
        <p:spPr>
          <a:xfrm>
            <a:off x="3191250" y="1227588"/>
            <a:ext cx="2761488" cy="268833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white" showMasterSp="0">
  <p:cSld name=" Mark on white">
    <p:bg>
      <p:bgPr>
        <a:solidFill>
          <a:srgbClr val="FFFFFF"/>
        </a:solidFill>
      </p:bgPr>
    </p:bg>
    <p:spTree>
      <p:nvGrpSpPr>
        <p:cNvPr id="88" name="Shape 88"/>
        <p:cNvGrpSpPr/>
        <p:nvPr/>
      </p:nvGrpSpPr>
      <p:grpSpPr>
        <a:xfrm>
          <a:off x="0" y="0"/>
          <a:ext cx="0" cy="0"/>
          <a:chOff x="0" y="0"/>
          <a:chExt cx="0" cy="0"/>
        </a:xfrm>
      </p:grpSpPr>
      <p:pic>
        <p:nvPicPr>
          <p:cNvPr id="89" name="Google Shape;89;p48"/>
          <p:cNvPicPr preferRelativeResize="0"/>
          <p:nvPr/>
        </p:nvPicPr>
        <p:blipFill rotWithShape="1">
          <a:blip r:embed="rId2">
            <a:alphaModFix/>
          </a:blip>
          <a:srcRect b="0" l="0" r="0" t="0"/>
          <a:stretch/>
        </p:blipFill>
        <p:spPr>
          <a:xfrm>
            <a:off x="3191825" y="1226025"/>
            <a:ext cx="2760349" cy="26914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color" showMasterSp="0">
  <p:cSld name="Wordmark on color">
    <p:bg>
      <p:bgPr>
        <a:solidFill>
          <a:srgbClr val="1658C5"/>
        </a:solidFill>
      </p:bgPr>
    </p:bg>
    <p:spTree>
      <p:nvGrpSpPr>
        <p:cNvPr id="90" name="Shape 90"/>
        <p:cNvGrpSpPr/>
        <p:nvPr/>
      </p:nvGrpSpPr>
      <p:grpSpPr>
        <a:xfrm>
          <a:off x="0" y="0"/>
          <a:ext cx="0" cy="0"/>
          <a:chOff x="0" y="0"/>
          <a:chExt cx="0" cy="0"/>
        </a:xfrm>
      </p:grpSpPr>
      <p:pic>
        <p:nvPicPr>
          <p:cNvPr descr="Image" id="91" name="Google Shape;91;p49"/>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dark" showMasterSp="0">
  <p:cSld name="Wordmark on dark">
    <p:spTree>
      <p:nvGrpSpPr>
        <p:cNvPr id="92" name="Shape 92"/>
        <p:cNvGrpSpPr/>
        <p:nvPr/>
      </p:nvGrpSpPr>
      <p:grpSpPr>
        <a:xfrm>
          <a:off x="0" y="0"/>
          <a:ext cx="0" cy="0"/>
          <a:chOff x="0" y="0"/>
          <a:chExt cx="0" cy="0"/>
        </a:xfrm>
      </p:grpSpPr>
      <p:pic>
        <p:nvPicPr>
          <p:cNvPr descr="Image" id="93" name="Google Shape;93;p50"/>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white" showMasterSp="0">
  <p:cSld name=" Wordmark on white">
    <p:bg>
      <p:bgPr>
        <a:solidFill>
          <a:srgbClr val="FFFFFF"/>
        </a:solidFill>
      </p:bgPr>
    </p:bg>
    <p:spTree>
      <p:nvGrpSpPr>
        <p:cNvPr id="94" name="Shape 94"/>
        <p:cNvGrpSpPr/>
        <p:nvPr/>
      </p:nvGrpSpPr>
      <p:grpSpPr>
        <a:xfrm>
          <a:off x="0" y="0"/>
          <a:ext cx="0" cy="0"/>
          <a:chOff x="0" y="0"/>
          <a:chExt cx="0" cy="0"/>
        </a:xfrm>
      </p:grpSpPr>
      <p:pic>
        <p:nvPicPr>
          <p:cNvPr descr="Image" id="95" name="Google Shape;95;p51"/>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Dark" showMasterSp="0">
  <p:cSld name="Big Title - Dark">
    <p:spTree>
      <p:nvGrpSpPr>
        <p:cNvPr id="96" name="Shape 96"/>
        <p:cNvGrpSpPr/>
        <p:nvPr/>
      </p:nvGrpSpPr>
      <p:grpSpPr>
        <a:xfrm>
          <a:off x="0" y="0"/>
          <a:ext cx="0" cy="0"/>
          <a:chOff x="0" y="0"/>
          <a:chExt cx="0" cy="0"/>
        </a:xfrm>
      </p:grpSpPr>
      <p:sp>
        <p:nvSpPr>
          <p:cNvPr id="97" name="Google Shape;97;p52"/>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4800"/>
              <a:buNone/>
              <a:defRPr sz="4800"/>
            </a:lvl1pPr>
            <a:lvl2pPr lvl="1" algn="l">
              <a:lnSpc>
                <a:spcPct val="100000"/>
              </a:lnSpc>
              <a:spcBef>
                <a:spcPts val="0"/>
              </a:spcBef>
              <a:spcAft>
                <a:spcPts val="0"/>
              </a:spcAft>
              <a:buClr>
                <a:srgbClr val="FFFFFF"/>
              </a:buClr>
              <a:buSzPts val="4800"/>
              <a:buNone/>
              <a:defRPr sz="4800"/>
            </a:lvl2pPr>
            <a:lvl3pPr lvl="2" algn="l">
              <a:lnSpc>
                <a:spcPct val="100000"/>
              </a:lnSpc>
              <a:spcBef>
                <a:spcPts val="0"/>
              </a:spcBef>
              <a:spcAft>
                <a:spcPts val="0"/>
              </a:spcAft>
              <a:buClr>
                <a:srgbClr val="FFFFFF"/>
              </a:buClr>
              <a:buSzPts val="4800"/>
              <a:buNone/>
              <a:defRPr sz="4800"/>
            </a:lvl3pPr>
            <a:lvl4pPr lvl="3" algn="l">
              <a:lnSpc>
                <a:spcPct val="100000"/>
              </a:lnSpc>
              <a:spcBef>
                <a:spcPts val="0"/>
              </a:spcBef>
              <a:spcAft>
                <a:spcPts val="0"/>
              </a:spcAft>
              <a:buClr>
                <a:srgbClr val="FFFFFF"/>
              </a:buClr>
              <a:buSzPts val="4800"/>
              <a:buNone/>
              <a:defRPr sz="4800"/>
            </a:lvl4pPr>
            <a:lvl5pPr lvl="4" algn="l">
              <a:lnSpc>
                <a:spcPct val="100000"/>
              </a:lnSpc>
              <a:spcBef>
                <a:spcPts val="0"/>
              </a:spcBef>
              <a:spcAft>
                <a:spcPts val="0"/>
              </a:spcAft>
              <a:buClr>
                <a:srgbClr val="FFFFFF"/>
              </a:buClr>
              <a:buSzPts val="4800"/>
              <a:buNone/>
              <a:defRPr sz="4800"/>
            </a:lvl5pPr>
            <a:lvl6pPr lvl="5" algn="l">
              <a:lnSpc>
                <a:spcPct val="100000"/>
              </a:lnSpc>
              <a:spcBef>
                <a:spcPts val="0"/>
              </a:spcBef>
              <a:spcAft>
                <a:spcPts val="0"/>
              </a:spcAft>
              <a:buClr>
                <a:srgbClr val="FFFFFF"/>
              </a:buClr>
              <a:buSzPts val="4800"/>
              <a:buNone/>
              <a:defRPr sz="4800"/>
            </a:lvl6pPr>
            <a:lvl7pPr lvl="6" algn="l">
              <a:lnSpc>
                <a:spcPct val="100000"/>
              </a:lnSpc>
              <a:spcBef>
                <a:spcPts val="0"/>
              </a:spcBef>
              <a:spcAft>
                <a:spcPts val="0"/>
              </a:spcAft>
              <a:buClr>
                <a:srgbClr val="FFFFFF"/>
              </a:buClr>
              <a:buSzPts val="4800"/>
              <a:buNone/>
              <a:defRPr sz="4800"/>
            </a:lvl7pPr>
            <a:lvl8pPr lvl="7" algn="l">
              <a:lnSpc>
                <a:spcPct val="100000"/>
              </a:lnSpc>
              <a:spcBef>
                <a:spcPts val="0"/>
              </a:spcBef>
              <a:spcAft>
                <a:spcPts val="0"/>
              </a:spcAft>
              <a:buClr>
                <a:srgbClr val="FFFFFF"/>
              </a:buClr>
              <a:buSzPts val="4800"/>
              <a:buNone/>
              <a:defRPr sz="4800"/>
            </a:lvl8pPr>
            <a:lvl9pPr lvl="8"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White" showMasterSp="0">
  <p:cSld name="Big Title - White">
    <p:bg>
      <p:bgPr>
        <a:solidFill>
          <a:srgbClr val="FFFFFF"/>
        </a:solidFill>
      </p:bgPr>
    </p:bg>
    <p:spTree>
      <p:nvGrpSpPr>
        <p:cNvPr id="98" name="Shape 98"/>
        <p:cNvGrpSpPr/>
        <p:nvPr/>
      </p:nvGrpSpPr>
      <p:grpSpPr>
        <a:xfrm>
          <a:off x="0" y="0"/>
          <a:ext cx="0" cy="0"/>
          <a:chOff x="0" y="0"/>
          <a:chExt cx="0" cy="0"/>
        </a:xfrm>
      </p:grpSpPr>
      <p:sp>
        <p:nvSpPr>
          <p:cNvPr id="99" name="Google Shape;99;p53"/>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22282E"/>
              </a:buClr>
              <a:buSzPts val="4800"/>
              <a:buFont typeface="Helvetica Neue"/>
              <a:buNone/>
              <a:defRPr sz="4800">
                <a:solidFill>
                  <a:srgbClr val="22282E"/>
                </a:solidFill>
              </a:defRPr>
            </a:lvl1pPr>
            <a:lvl2pPr lvl="1" algn="l">
              <a:lnSpc>
                <a:spcPct val="100000"/>
              </a:lnSpc>
              <a:spcBef>
                <a:spcPts val="0"/>
              </a:spcBef>
              <a:spcAft>
                <a:spcPts val="0"/>
              </a:spcAft>
              <a:buClr>
                <a:srgbClr val="FFFFFF"/>
              </a:buClr>
              <a:buSzPts val="4800"/>
              <a:buNone/>
              <a:defRPr sz="4800"/>
            </a:lvl2pPr>
            <a:lvl3pPr lvl="2" algn="l">
              <a:lnSpc>
                <a:spcPct val="100000"/>
              </a:lnSpc>
              <a:spcBef>
                <a:spcPts val="0"/>
              </a:spcBef>
              <a:spcAft>
                <a:spcPts val="0"/>
              </a:spcAft>
              <a:buClr>
                <a:srgbClr val="FFFFFF"/>
              </a:buClr>
              <a:buSzPts val="4800"/>
              <a:buNone/>
              <a:defRPr sz="4800"/>
            </a:lvl3pPr>
            <a:lvl4pPr lvl="3" algn="l">
              <a:lnSpc>
                <a:spcPct val="100000"/>
              </a:lnSpc>
              <a:spcBef>
                <a:spcPts val="0"/>
              </a:spcBef>
              <a:spcAft>
                <a:spcPts val="0"/>
              </a:spcAft>
              <a:buClr>
                <a:srgbClr val="FFFFFF"/>
              </a:buClr>
              <a:buSzPts val="4800"/>
              <a:buNone/>
              <a:defRPr sz="4800"/>
            </a:lvl4pPr>
            <a:lvl5pPr lvl="4" algn="l">
              <a:lnSpc>
                <a:spcPct val="100000"/>
              </a:lnSpc>
              <a:spcBef>
                <a:spcPts val="0"/>
              </a:spcBef>
              <a:spcAft>
                <a:spcPts val="0"/>
              </a:spcAft>
              <a:buClr>
                <a:srgbClr val="FFFFFF"/>
              </a:buClr>
              <a:buSzPts val="4800"/>
              <a:buNone/>
              <a:defRPr sz="4800"/>
            </a:lvl5pPr>
            <a:lvl6pPr lvl="5" algn="l">
              <a:lnSpc>
                <a:spcPct val="100000"/>
              </a:lnSpc>
              <a:spcBef>
                <a:spcPts val="0"/>
              </a:spcBef>
              <a:spcAft>
                <a:spcPts val="0"/>
              </a:spcAft>
              <a:buClr>
                <a:srgbClr val="FFFFFF"/>
              </a:buClr>
              <a:buSzPts val="4800"/>
              <a:buNone/>
              <a:defRPr sz="4800"/>
            </a:lvl6pPr>
            <a:lvl7pPr lvl="6" algn="l">
              <a:lnSpc>
                <a:spcPct val="100000"/>
              </a:lnSpc>
              <a:spcBef>
                <a:spcPts val="0"/>
              </a:spcBef>
              <a:spcAft>
                <a:spcPts val="0"/>
              </a:spcAft>
              <a:buClr>
                <a:srgbClr val="FFFFFF"/>
              </a:buClr>
              <a:buSzPts val="4800"/>
              <a:buNone/>
              <a:defRPr sz="4800"/>
            </a:lvl7pPr>
            <a:lvl8pPr lvl="7" algn="l">
              <a:lnSpc>
                <a:spcPct val="100000"/>
              </a:lnSpc>
              <a:spcBef>
                <a:spcPts val="0"/>
              </a:spcBef>
              <a:spcAft>
                <a:spcPts val="0"/>
              </a:spcAft>
              <a:buClr>
                <a:srgbClr val="FFFFFF"/>
              </a:buClr>
              <a:buSzPts val="4800"/>
              <a:buNone/>
              <a:defRPr sz="4800"/>
            </a:lvl8pPr>
            <a:lvl9pPr lvl="8"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Yellow" showMasterSp="0">
  <p:cSld name="Big Title - Hubot">
    <p:bg>
      <p:bgPr>
        <a:solidFill>
          <a:srgbClr val="FFDE5B"/>
        </a:solidFill>
      </p:bgPr>
    </p:bg>
    <p:spTree>
      <p:nvGrpSpPr>
        <p:cNvPr id="100" name="Shape 100"/>
        <p:cNvGrpSpPr/>
        <p:nvPr/>
      </p:nvGrpSpPr>
      <p:grpSpPr>
        <a:xfrm>
          <a:off x="0" y="0"/>
          <a:ext cx="0" cy="0"/>
          <a:chOff x="0" y="0"/>
          <a:chExt cx="0" cy="0"/>
        </a:xfrm>
      </p:grpSpPr>
      <p:sp>
        <p:nvSpPr>
          <p:cNvPr id="101" name="Google Shape;101;p54"/>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22282E"/>
              </a:buClr>
              <a:buSzPts val="4800"/>
              <a:buFont typeface="Helvetica Neue"/>
              <a:buNone/>
              <a:defRPr sz="4800">
                <a:solidFill>
                  <a:srgbClr val="22282E"/>
                </a:solidFill>
              </a:defRPr>
            </a:lvl1pPr>
            <a:lvl2pPr lvl="1" algn="l">
              <a:lnSpc>
                <a:spcPct val="100000"/>
              </a:lnSpc>
              <a:spcBef>
                <a:spcPts val="0"/>
              </a:spcBef>
              <a:spcAft>
                <a:spcPts val="0"/>
              </a:spcAft>
              <a:buClr>
                <a:srgbClr val="FFFFFF"/>
              </a:buClr>
              <a:buSzPts val="4800"/>
              <a:buNone/>
              <a:defRPr sz="4800"/>
            </a:lvl2pPr>
            <a:lvl3pPr lvl="2" algn="l">
              <a:lnSpc>
                <a:spcPct val="100000"/>
              </a:lnSpc>
              <a:spcBef>
                <a:spcPts val="0"/>
              </a:spcBef>
              <a:spcAft>
                <a:spcPts val="0"/>
              </a:spcAft>
              <a:buClr>
                <a:srgbClr val="FFFFFF"/>
              </a:buClr>
              <a:buSzPts val="4800"/>
              <a:buNone/>
              <a:defRPr sz="4800"/>
            </a:lvl3pPr>
            <a:lvl4pPr lvl="3" algn="l">
              <a:lnSpc>
                <a:spcPct val="100000"/>
              </a:lnSpc>
              <a:spcBef>
                <a:spcPts val="0"/>
              </a:spcBef>
              <a:spcAft>
                <a:spcPts val="0"/>
              </a:spcAft>
              <a:buClr>
                <a:srgbClr val="FFFFFF"/>
              </a:buClr>
              <a:buSzPts val="4800"/>
              <a:buNone/>
              <a:defRPr sz="4800"/>
            </a:lvl4pPr>
            <a:lvl5pPr lvl="4" algn="l">
              <a:lnSpc>
                <a:spcPct val="100000"/>
              </a:lnSpc>
              <a:spcBef>
                <a:spcPts val="0"/>
              </a:spcBef>
              <a:spcAft>
                <a:spcPts val="0"/>
              </a:spcAft>
              <a:buClr>
                <a:srgbClr val="FFFFFF"/>
              </a:buClr>
              <a:buSzPts val="4800"/>
              <a:buNone/>
              <a:defRPr sz="4800"/>
            </a:lvl5pPr>
            <a:lvl6pPr lvl="5" algn="l">
              <a:lnSpc>
                <a:spcPct val="100000"/>
              </a:lnSpc>
              <a:spcBef>
                <a:spcPts val="0"/>
              </a:spcBef>
              <a:spcAft>
                <a:spcPts val="0"/>
              </a:spcAft>
              <a:buClr>
                <a:srgbClr val="FFFFFF"/>
              </a:buClr>
              <a:buSzPts val="4800"/>
              <a:buNone/>
              <a:defRPr sz="4800"/>
            </a:lvl6pPr>
            <a:lvl7pPr lvl="6" algn="l">
              <a:lnSpc>
                <a:spcPct val="100000"/>
              </a:lnSpc>
              <a:spcBef>
                <a:spcPts val="0"/>
              </a:spcBef>
              <a:spcAft>
                <a:spcPts val="0"/>
              </a:spcAft>
              <a:buClr>
                <a:srgbClr val="FFFFFF"/>
              </a:buClr>
              <a:buSzPts val="4800"/>
              <a:buNone/>
              <a:defRPr sz="4800"/>
            </a:lvl7pPr>
            <a:lvl8pPr lvl="7" algn="l">
              <a:lnSpc>
                <a:spcPct val="100000"/>
              </a:lnSpc>
              <a:spcBef>
                <a:spcPts val="0"/>
              </a:spcBef>
              <a:spcAft>
                <a:spcPts val="0"/>
              </a:spcAft>
              <a:buClr>
                <a:srgbClr val="FFFFFF"/>
              </a:buClr>
              <a:buSzPts val="4800"/>
              <a:buNone/>
              <a:defRPr sz="4800"/>
            </a:lvl8pPr>
            <a:lvl9pPr lvl="8"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Purple" showMasterSp="0">
  <p:cSld name="Big Title - Hubot_1">
    <p:bg>
      <p:bgPr>
        <a:solidFill>
          <a:srgbClr val="5A32A3"/>
        </a:solidFill>
      </p:bgPr>
    </p:bg>
    <p:spTree>
      <p:nvGrpSpPr>
        <p:cNvPr id="102" name="Shape 102"/>
        <p:cNvGrpSpPr/>
        <p:nvPr/>
      </p:nvGrpSpPr>
      <p:grpSpPr>
        <a:xfrm>
          <a:off x="0" y="0"/>
          <a:ext cx="0" cy="0"/>
          <a:chOff x="0" y="0"/>
          <a:chExt cx="0" cy="0"/>
        </a:xfrm>
      </p:grpSpPr>
      <p:sp>
        <p:nvSpPr>
          <p:cNvPr id="103" name="Google Shape;103;p55"/>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4800"/>
              <a:buFont typeface="Helvetica Neue"/>
              <a:buNone/>
              <a:defRPr sz="4800">
                <a:solidFill>
                  <a:srgbClr val="FFFFFF"/>
                </a:solidFill>
              </a:defRPr>
            </a:lvl1pPr>
            <a:lvl2pPr lvl="1" algn="l">
              <a:lnSpc>
                <a:spcPct val="100000"/>
              </a:lnSpc>
              <a:spcBef>
                <a:spcPts val="0"/>
              </a:spcBef>
              <a:spcAft>
                <a:spcPts val="0"/>
              </a:spcAft>
              <a:buClr>
                <a:srgbClr val="FFFFFF"/>
              </a:buClr>
              <a:buSzPts val="4800"/>
              <a:buNone/>
              <a:defRPr sz="4800">
                <a:solidFill>
                  <a:srgbClr val="FFFFFF"/>
                </a:solidFill>
              </a:defRPr>
            </a:lvl2pPr>
            <a:lvl3pPr lvl="2" algn="l">
              <a:lnSpc>
                <a:spcPct val="100000"/>
              </a:lnSpc>
              <a:spcBef>
                <a:spcPts val="0"/>
              </a:spcBef>
              <a:spcAft>
                <a:spcPts val="0"/>
              </a:spcAft>
              <a:buClr>
                <a:srgbClr val="FFFFFF"/>
              </a:buClr>
              <a:buSzPts val="4800"/>
              <a:buNone/>
              <a:defRPr sz="4800">
                <a:solidFill>
                  <a:srgbClr val="FFFFFF"/>
                </a:solidFill>
              </a:defRPr>
            </a:lvl3pPr>
            <a:lvl4pPr lvl="3" algn="l">
              <a:lnSpc>
                <a:spcPct val="100000"/>
              </a:lnSpc>
              <a:spcBef>
                <a:spcPts val="0"/>
              </a:spcBef>
              <a:spcAft>
                <a:spcPts val="0"/>
              </a:spcAft>
              <a:buClr>
                <a:srgbClr val="FFFFFF"/>
              </a:buClr>
              <a:buSzPts val="4800"/>
              <a:buNone/>
              <a:defRPr sz="4800">
                <a:solidFill>
                  <a:srgbClr val="FFFFFF"/>
                </a:solidFill>
              </a:defRPr>
            </a:lvl4pPr>
            <a:lvl5pPr lvl="4" algn="l">
              <a:lnSpc>
                <a:spcPct val="100000"/>
              </a:lnSpc>
              <a:spcBef>
                <a:spcPts val="0"/>
              </a:spcBef>
              <a:spcAft>
                <a:spcPts val="0"/>
              </a:spcAft>
              <a:buClr>
                <a:srgbClr val="FFFFFF"/>
              </a:buClr>
              <a:buSzPts val="4800"/>
              <a:buNone/>
              <a:defRPr sz="4800">
                <a:solidFill>
                  <a:srgbClr val="FFFFFF"/>
                </a:solidFill>
              </a:defRPr>
            </a:lvl5pPr>
            <a:lvl6pPr lvl="5" algn="l">
              <a:lnSpc>
                <a:spcPct val="100000"/>
              </a:lnSpc>
              <a:spcBef>
                <a:spcPts val="0"/>
              </a:spcBef>
              <a:spcAft>
                <a:spcPts val="0"/>
              </a:spcAft>
              <a:buClr>
                <a:srgbClr val="FFFFFF"/>
              </a:buClr>
              <a:buSzPts val="4800"/>
              <a:buNone/>
              <a:defRPr sz="4800">
                <a:solidFill>
                  <a:srgbClr val="FFFFFF"/>
                </a:solidFill>
              </a:defRPr>
            </a:lvl6pPr>
            <a:lvl7pPr lvl="6" algn="l">
              <a:lnSpc>
                <a:spcPct val="100000"/>
              </a:lnSpc>
              <a:spcBef>
                <a:spcPts val="0"/>
              </a:spcBef>
              <a:spcAft>
                <a:spcPts val="0"/>
              </a:spcAft>
              <a:buClr>
                <a:srgbClr val="FFFFFF"/>
              </a:buClr>
              <a:buSzPts val="4800"/>
              <a:buNone/>
              <a:defRPr sz="4800">
                <a:solidFill>
                  <a:srgbClr val="FFFFFF"/>
                </a:solidFill>
              </a:defRPr>
            </a:lvl7pPr>
            <a:lvl8pPr lvl="7" algn="l">
              <a:lnSpc>
                <a:spcPct val="100000"/>
              </a:lnSpc>
              <a:spcBef>
                <a:spcPts val="0"/>
              </a:spcBef>
              <a:spcAft>
                <a:spcPts val="0"/>
              </a:spcAft>
              <a:buClr>
                <a:srgbClr val="FFFFFF"/>
              </a:buClr>
              <a:buSzPts val="4800"/>
              <a:buNone/>
              <a:defRPr sz="4800">
                <a:solidFill>
                  <a:srgbClr val="FFFFFF"/>
                </a:solidFill>
              </a:defRPr>
            </a:lvl8pPr>
            <a:lvl9pPr lvl="8" algn="l">
              <a:lnSpc>
                <a:spcPct val="100000"/>
              </a:lnSpc>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1" showMasterSp="0">
  <p:cSld name="3-col_1">
    <p:bg>
      <p:bgPr>
        <a:solidFill>
          <a:srgbClr val="FFFFFF"/>
        </a:solidFill>
      </p:bgPr>
    </p:bg>
    <p:spTree>
      <p:nvGrpSpPr>
        <p:cNvPr id="16" name="Shape 16"/>
        <p:cNvGrpSpPr/>
        <p:nvPr/>
      </p:nvGrpSpPr>
      <p:grpSpPr>
        <a:xfrm>
          <a:off x="0" y="0"/>
          <a:ext cx="0" cy="0"/>
          <a:chOff x="0" y="0"/>
          <a:chExt cx="0" cy="0"/>
        </a:xfrm>
      </p:grpSpPr>
      <p:sp>
        <p:nvSpPr>
          <p:cNvPr id="17" name="Google Shape;17;p26"/>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algn="ctr">
              <a:lnSpc>
                <a:spcPct val="100000"/>
              </a:lnSpc>
              <a:spcBef>
                <a:spcPts val="0"/>
              </a:spcBef>
              <a:spcAft>
                <a:spcPts val="0"/>
              </a:spcAft>
              <a:buClr>
                <a:srgbClr val="24292E"/>
              </a:buClr>
              <a:buSzPts val="3000"/>
              <a:buNone/>
              <a:defRPr sz="3000">
                <a:solidFill>
                  <a:srgbClr val="24292E"/>
                </a:solidFill>
              </a:defRPr>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Label" showMasterSp="0">
  <p:cSld name="Statement + Label">
    <p:bg>
      <p:bgPr>
        <a:solidFill>
          <a:srgbClr val="000000"/>
        </a:solidFill>
      </p:bgPr>
    </p:bg>
    <p:spTree>
      <p:nvGrpSpPr>
        <p:cNvPr id="104" name="Shape 104"/>
        <p:cNvGrpSpPr/>
        <p:nvPr/>
      </p:nvGrpSpPr>
      <p:grpSpPr>
        <a:xfrm>
          <a:off x="0" y="0"/>
          <a:ext cx="0" cy="0"/>
          <a:chOff x="0" y="0"/>
          <a:chExt cx="0" cy="0"/>
        </a:xfrm>
      </p:grpSpPr>
      <p:sp>
        <p:nvSpPr>
          <p:cNvPr id="105" name="Google Shape;105;p56"/>
          <p:cNvSpPr txBox="1"/>
          <p:nvPr>
            <p:ph idx="1" type="body"/>
          </p:nvPr>
        </p:nvSpPr>
        <p:spPr>
          <a:xfrm>
            <a:off x="457200" y="457200"/>
            <a:ext cx="8229600" cy="3086100"/>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0"/>
              </a:spcBef>
              <a:spcAft>
                <a:spcPts val="0"/>
              </a:spcAft>
              <a:buClr>
                <a:srgbClr val="FFFFFF"/>
              </a:buClr>
              <a:buSzPts val="2400"/>
              <a:buFont typeface="Helvetica Neue"/>
              <a:buNone/>
              <a:defRPr b="1"/>
            </a:lvl1pPr>
            <a:lvl2pPr indent="-228600" lvl="1" marL="914400" algn="l">
              <a:lnSpc>
                <a:spcPct val="100000"/>
              </a:lnSpc>
              <a:spcBef>
                <a:spcPts val="0"/>
              </a:spcBef>
              <a:spcAft>
                <a:spcPts val="0"/>
              </a:spcAft>
              <a:buClr>
                <a:srgbClr val="FFFFFF"/>
              </a:buClr>
              <a:buSzPts val="2400"/>
              <a:buFont typeface="Helvetica Neue"/>
              <a:buNone/>
              <a:defRPr b="1"/>
            </a:lvl2pPr>
            <a:lvl3pPr indent="-228600" lvl="2" marL="1371600" algn="l">
              <a:lnSpc>
                <a:spcPct val="100000"/>
              </a:lnSpc>
              <a:spcBef>
                <a:spcPts val="0"/>
              </a:spcBef>
              <a:spcAft>
                <a:spcPts val="0"/>
              </a:spcAft>
              <a:buClr>
                <a:srgbClr val="FFFFFF"/>
              </a:buClr>
              <a:buSzPts val="2400"/>
              <a:buFont typeface="Helvetica Neue"/>
              <a:buNone/>
              <a:defRPr b="1"/>
            </a:lvl3pPr>
            <a:lvl4pPr indent="-228600" lvl="3" marL="1828800" algn="l">
              <a:lnSpc>
                <a:spcPct val="100000"/>
              </a:lnSpc>
              <a:spcBef>
                <a:spcPts val="0"/>
              </a:spcBef>
              <a:spcAft>
                <a:spcPts val="0"/>
              </a:spcAft>
              <a:buClr>
                <a:srgbClr val="FFFFFF"/>
              </a:buClr>
              <a:buSzPts val="2400"/>
              <a:buFont typeface="Helvetica Neue"/>
              <a:buNone/>
              <a:defRPr b="1"/>
            </a:lvl4pPr>
            <a:lvl5pPr indent="-228600" lvl="4" marL="2286000" algn="l">
              <a:lnSpc>
                <a:spcPct val="100000"/>
              </a:lnSpc>
              <a:spcBef>
                <a:spcPts val="0"/>
              </a:spcBef>
              <a:spcAft>
                <a:spcPts val="0"/>
              </a:spcAft>
              <a:buClr>
                <a:srgbClr val="FFFFFF"/>
              </a:buClr>
              <a:buSzPts val="2400"/>
              <a:buFont typeface="Helvetica Neue"/>
              <a:buNone/>
              <a:defRPr b="1"/>
            </a:lvl5pPr>
            <a:lvl6pPr indent="-381000" lvl="5" marL="2743200" algn="l">
              <a:lnSpc>
                <a:spcPct val="100000"/>
              </a:lnSpc>
              <a:spcBef>
                <a:spcPts val="1500"/>
              </a:spcBef>
              <a:spcAft>
                <a:spcPts val="0"/>
              </a:spcAft>
              <a:buClr>
                <a:srgbClr val="FFFFFF"/>
              </a:buClr>
              <a:buSzPts val="2400"/>
              <a:buChar char="-"/>
              <a:defRPr/>
            </a:lvl6pPr>
            <a:lvl7pPr indent="-381000" lvl="6" marL="3200400" algn="l">
              <a:lnSpc>
                <a:spcPct val="100000"/>
              </a:lnSpc>
              <a:spcBef>
                <a:spcPts val="1500"/>
              </a:spcBef>
              <a:spcAft>
                <a:spcPts val="0"/>
              </a:spcAft>
              <a:buClr>
                <a:srgbClr val="FFFFFF"/>
              </a:buClr>
              <a:buSzPts val="2400"/>
              <a:buChar char="-"/>
              <a:defRPr/>
            </a:lvl7pPr>
            <a:lvl8pPr indent="-381000" lvl="7" marL="3657600" algn="l">
              <a:lnSpc>
                <a:spcPct val="100000"/>
              </a:lnSpc>
              <a:spcBef>
                <a:spcPts val="1500"/>
              </a:spcBef>
              <a:spcAft>
                <a:spcPts val="0"/>
              </a:spcAft>
              <a:buClr>
                <a:srgbClr val="FFFFFF"/>
              </a:buClr>
              <a:buSzPts val="2400"/>
              <a:buChar char="-"/>
              <a:defRPr/>
            </a:lvl8pPr>
            <a:lvl9pPr indent="-381000" lvl="8" marL="4114800" algn="l">
              <a:lnSpc>
                <a:spcPct val="100000"/>
              </a:lnSpc>
              <a:spcBef>
                <a:spcPts val="1500"/>
              </a:spcBef>
              <a:spcAft>
                <a:spcPts val="0"/>
              </a:spcAft>
              <a:buClr>
                <a:srgbClr val="FFFFFF"/>
              </a:buClr>
              <a:buSzPts val="2400"/>
              <a:buChar char="-"/>
              <a:defRPr/>
            </a:lvl9pPr>
          </a:lstStyle>
          <a:p/>
        </p:txBody>
      </p:sp>
      <p:sp>
        <p:nvSpPr>
          <p:cNvPr id="106" name="Google Shape;106;p56"/>
          <p:cNvSpPr txBox="1"/>
          <p:nvPr>
            <p:ph type="title"/>
          </p:nvPr>
        </p:nvSpPr>
        <p:spPr>
          <a:xfrm>
            <a:off x="457200" y="228600"/>
            <a:ext cx="4062000" cy="243000"/>
          </a:xfrm>
          <a:prstGeom prst="rect">
            <a:avLst/>
          </a:prstGeom>
          <a:noFill/>
          <a:ln>
            <a:noFill/>
          </a:ln>
        </p:spPr>
        <p:txBody>
          <a:bodyPr anchorCtr="0" anchor="b" bIns="19050" lIns="19050" spcFirstLastPara="1" rIns="19050" wrap="square" tIns="19050">
            <a:noAutofit/>
          </a:bodyPr>
          <a:lstStyle>
            <a:lvl1pPr lvl="0" algn="l">
              <a:lnSpc>
                <a:spcPct val="100000"/>
              </a:lnSpc>
              <a:spcBef>
                <a:spcPts val="0"/>
              </a:spcBef>
              <a:spcAft>
                <a:spcPts val="0"/>
              </a:spcAft>
              <a:buClr>
                <a:srgbClr val="959DA5"/>
              </a:buClr>
              <a:buSzPts val="1200"/>
              <a:buFont typeface="Roboto Mono Medium"/>
              <a:buNone/>
              <a:defRPr b="0" sz="1200" cap="none">
                <a:solidFill>
                  <a:srgbClr val="959DA5"/>
                </a:solidFill>
                <a:latin typeface="Roboto Mono Medium"/>
                <a:ea typeface="Roboto Mono Medium"/>
                <a:cs typeface="Roboto Mono Medium"/>
                <a:sym typeface="Roboto Mono Medium"/>
              </a:defRPr>
            </a:lvl1pPr>
            <a:lvl2pPr lvl="1"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2pPr>
            <a:lvl3pPr lvl="2"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3pPr>
            <a:lvl4pPr lvl="3"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4pPr>
            <a:lvl5pPr lvl="4"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5pPr>
            <a:lvl6pPr lvl="5"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6pPr>
            <a:lvl7pPr lvl="6"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7pPr>
            <a:lvl8pPr lvl="7"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8pPr>
            <a:lvl9pPr lvl="8"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showMasterSp="0">
  <p:cSld name="Statement + Label_1">
    <p:bg>
      <p:bgPr>
        <a:solidFill>
          <a:srgbClr val="000000"/>
        </a:solidFill>
      </p:bgPr>
    </p:bg>
    <p:spTree>
      <p:nvGrpSpPr>
        <p:cNvPr id="107" name="Shape 107"/>
        <p:cNvGrpSpPr/>
        <p:nvPr/>
      </p:nvGrpSpPr>
      <p:grpSpPr>
        <a:xfrm>
          <a:off x="0" y="0"/>
          <a:ext cx="0" cy="0"/>
          <a:chOff x="0" y="0"/>
          <a:chExt cx="0" cy="0"/>
        </a:xfrm>
      </p:grpSpPr>
      <p:sp>
        <p:nvSpPr>
          <p:cNvPr id="108" name="Google Shape;108;p57"/>
          <p:cNvSpPr txBox="1"/>
          <p:nvPr>
            <p:ph idx="1" type="body"/>
          </p:nvPr>
        </p:nvSpPr>
        <p:spPr>
          <a:xfrm>
            <a:off x="457200" y="1600200"/>
            <a:ext cx="8229600" cy="2631000"/>
          </a:xfrm>
          <a:prstGeom prst="rect">
            <a:avLst/>
          </a:prstGeom>
          <a:noFill/>
          <a:ln>
            <a:noFill/>
          </a:ln>
        </p:spPr>
        <p:txBody>
          <a:bodyPr anchorCtr="0" anchor="ctr" bIns="19050" lIns="19050" spcFirstLastPara="1" rIns="19050" wrap="square" tIns="19050">
            <a:noAutofit/>
          </a:bodyPr>
          <a:lstStyle>
            <a:lvl1pPr indent="-342900" lvl="0" marL="457200" algn="l">
              <a:lnSpc>
                <a:spcPct val="100000"/>
              </a:lnSpc>
              <a:spcBef>
                <a:spcPts val="0"/>
              </a:spcBef>
              <a:spcAft>
                <a:spcPts val="0"/>
              </a:spcAft>
              <a:buClr>
                <a:srgbClr val="FFFFFF"/>
              </a:buClr>
              <a:buSzPts val="1800"/>
              <a:buChar char="●"/>
              <a:defRPr sz="1800"/>
            </a:lvl1pPr>
            <a:lvl2pPr indent="-342900" lvl="1" marL="914400" algn="l">
              <a:lnSpc>
                <a:spcPct val="100000"/>
              </a:lnSpc>
              <a:spcBef>
                <a:spcPts val="400"/>
              </a:spcBef>
              <a:spcAft>
                <a:spcPts val="0"/>
              </a:spcAft>
              <a:buClr>
                <a:srgbClr val="FFFFFF"/>
              </a:buClr>
              <a:buSzPts val="1800"/>
              <a:buChar char="○"/>
              <a:defRPr sz="1800"/>
            </a:lvl2pPr>
            <a:lvl3pPr indent="-342900" lvl="2" marL="1371600" algn="l">
              <a:lnSpc>
                <a:spcPct val="100000"/>
              </a:lnSpc>
              <a:spcBef>
                <a:spcPts val="400"/>
              </a:spcBef>
              <a:spcAft>
                <a:spcPts val="0"/>
              </a:spcAft>
              <a:buClr>
                <a:srgbClr val="FFFFFF"/>
              </a:buClr>
              <a:buSzPts val="1800"/>
              <a:buChar char="■"/>
              <a:defRPr sz="1800"/>
            </a:lvl3pPr>
            <a:lvl4pPr indent="-342900" lvl="3" marL="1828800" algn="l">
              <a:lnSpc>
                <a:spcPct val="100000"/>
              </a:lnSpc>
              <a:spcBef>
                <a:spcPts val="400"/>
              </a:spcBef>
              <a:spcAft>
                <a:spcPts val="0"/>
              </a:spcAft>
              <a:buClr>
                <a:srgbClr val="FFFFFF"/>
              </a:buClr>
              <a:buSzPts val="1800"/>
              <a:buChar char="●"/>
              <a:defRPr sz="1800"/>
            </a:lvl4pPr>
            <a:lvl5pPr indent="-342900" lvl="4" marL="2286000" algn="l">
              <a:lnSpc>
                <a:spcPct val="100000"/>
              </a:lnSpc>
              <a:spcBef>
                <a:spcPts val="400"/>
              </a:spcBef>
              <a:spcAft>
                <a:spcPts val="0"/>
              </a:spcAft>
              <a:buClr>
                <a:srgbClr val="FFFFFF"/>
              </a:buClr>
              <a:buSzPts val="1800"/>
              <a:buChar char="○"/>
              <a:defRPr sz="1800"/>
            </a:lvl5pPr>
            <a:lvl6pPr indent="-342900" lvl="5" marL="2743200" algn="l">
              <a:lnSpc>
                <a:spcPct val="100000"/>
              </a:lnSpc>
              <a:spcBef>
                <a:spcPts val="400"/>
              </a:spcBef>
              <a:spcAft>
                <a:spcPts val="0"/>
              </a:spcAft>
              <a:buClr>
                <a:srgbClr val="FFFFFF"/>
              </a:buClr>
              <a:buSzPts val="1800"/>
              <a:buChar char="■"/>
              <a:defRPr sz="1800"/>
            </a:lvl6pPr>
            <a:lvl7pPr indent="-342900" lvl="6" marL="3200400" algn="l">
              <a:lnSpc>
                <a:spcPct val="100000"/>
              </a:lnSpc>
              <a:spcBef>
                <a:spcPts val="400"/>
              </a:spcBef>
              <a:spcAft>
                <a:spcPts val="0"/>
              </a:spcAft>
              <a:buClr>
                <a:srgbClr val="FFFFFF"/>
              </a:buClr>
              <a:buSzPts val="1800"/>
              <a:buChar char="●"/>
              <a:defRPr sz="1800"/>
            </a:lvl7pPr>
            <a:lvl8pPr indent="-342900" lvl="7" marL="3657600" algn="l">
              <a:lnSpc>
                <a:spcPct val="100000"/>
              </a:lnSpc>
              <a:spcBef>
                <a:spcPts val="400"/>
              </a:spcBef>
              <a:spcAft>
                <a:spcPts val="0"/>
              </a:spcAft>
              <a:buClr>
                <a:srgbClr val="FFFFFF"/>
              </a:buClr>
              <a:buSzPts val="1800"/>
              <a:buChar char="○"/>
              <a:defRPr sz="1800"/>
            </a:lvl8pPr>
            <a:lvl9pPr indent="-342900" lvl="8" marL="4114800" algn="l">
              <a:lnSpc>
                <a:spcPct val="100000"/>
              </a:lnSpc>
              <a:spcBef>
                <a:spcPts val="400"/>
              </a:spcBef>
              <a:spcAft>
                <a:spcPts val="400"/>
              </a:spcAft>
              <a:buClr>
                <a:srgbClr val="FFFFFF"/>
              </a:buClr>
              <a:buSzPts val="1800"/>
              <a:buChar char="■"/>
              <a:defRPr sz="1800"/>
            </a:lvl9pPr>
          </a:lstStyle>
          <a:p/>
        </p:txBody>
      </p:sp>
      <p:sp>
        <p:nvSpPr>
          <p:cNvPr id="109" name="Google Shape;109;p57"/>
          <p:cNvSpPr txBox="1"/>
          <p:nvPr>
            <p:ph type="title"/>
          </p:nvPr>
        </p:nvSpPr>
        <p:spPr>
          <a:xfrm>
            <a:off x="457200" y="228600"/>
            <a:ext cx="8229600" cy="8985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3000"/>
              <a:buNone/>
              <a:defRPr sz="3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Code">
    <p:spTree>
      <p:nvGrpSpPr>
        <p:cNvPr id="110" name="Shape 110"/>
        <p:cNvGrpSpPr/>
        <p:nvPr/>
      </p:nvGrpSpPr>
      <p:grpSpPr>
        <a:xfrm>
          <a:off x="0" y="0"/>
          <a:ext cx="0" cy="0"/>
          <a:chOff x="0" y="0"/>
          <a:chExt cx="0" cy="0"/>
        </a:xfrm>
      </p:grpSpPr>
      <p:sp>
        <p:nvSpPr>
          <p:cNvPr id="111" name="Google Shape;111;p58"/>
          <p:cNvSpPr txBox="1"/>
          <p:nvPr>
            <p:ph idx="1" type="body"/>
          </p:nvPr>
        </p:nvSpPr>
        <p:spPr>
          <a:xfrm>
            <a:off x="457200" y="457200"/>
            <a:ext cx="8229600" cy="4288500"/>
          </a:xfrm>
          <a:prstGeom prst="rect">
            <a:avLst/>
          </a:prstGeom>
          <a:noFill/>
          <a:ln>
            <a:noFill/>
          </a:ln>
        </p:spPr>
        <p:txBody>
          <a:bodyPr anchorCtr="0" anchor="t" bIns="19050" lIns="19050" spcFirstLastPara="1" rIns="19050" wrap="square" tIns="19050">
            <a:noAutofit/>
          </a:bodyPr>
          <a:lstStyle>
            <a:lvl1pPr indent="-342900" lvl="0" marL="457200" algn="l">
              <a:lnSpc>
                <a:spcPct val="100000"/>
              </a:lnSpc>
              <a:spcBef>
                <a:spcPts val="0"/>
              </a:spcBef>
              <a:spcAft>
                <a:spcPts val="0"/>
              </a:spcAft>
              <a:buSzPts val="1800"/>
              <a:buFont typeface="Roboto Mono"/>
              <a:buChar char="●"/>
              <a:defRPr sz="1800">
                <a:latin typeface="Roboto Mono"/>
                <a:ea typeface="Roboto Mono"/>
                <a:cs typeface="Roboto Mono"/>
                <a:sym typeface="Roboto Mono"/>
              </a:defRPr>
            </a:lvl1pPr>
            <a:lvl2pPr indent="-342900" lvl="1" marL="9144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2pPr>
            <a:lvl3pPr indent="-342900" lvl="2" marL="13716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3pPr>
            <a:lvl4pPr indent="-342900" lvl="3" marL="18288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4pPr>
            <a:lvl5pPr indent="-342900" lvl="4" marL="22860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5pPr>
            <a:lvl6pPr indent="-342900" lvl="5" marL="27432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6pPr>
            <a:lvl7pPr indent="-342900" lvl="6" marL="32004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7pPr>
            <a:lvl8pPr indent="-342900" lvl="7" marL="36576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8pPr>
            <a:lvl9pPr indent="-342900" lvl="8" marL="4114800" algn="l">
              <a:lnSpc>
                <a:spcPct val="100000"/>
              </a:lnSpc>
              <a:spcBef>
                <a:spcPts val="400"/>
              </a:spcBef>
              <a:spcAft>
                <a:spcPts val="400"/>
              </a:spcAft>
              <a:buSzPts val="1800"/>
              <a:buFont typeface="Roboto Mono"/>
              <a:buChar char="■"/>
              <a:defRPr sz="1800">
                <a:latin typeface="Roboto Mono"/>
                <a:ea typeface="Roboto Mono"/>
                <a:cs typeface="Roboto Mono"/>
                <a:sym typeface="Roboto Mon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 showMasterSp="0">
  <p:cSld name="2-col Code">
    <p:spTree>
      <p:nvGrpSpPr>
        <p:cNvPr id="112" name="Shape 112"/>
        <p:cNvGrpSpPr/>
        <p:nvPr/>
      </p:nvGrpSpPr>
      <p:grpSpPr>
        <a:xfrm>
          <a:off x="0" y="0"/>
          <a:ext cx="0" cy="0"/>
          <a:chOff x="0" y="0"/>
          <a:chExt cx="0" cy="0"/>
        </a:xfrm>
      </p:grpSpPr>
      <p:sp>
        <p:nvSpPr>
          <p:cNvPr id="113" name="Google Shape;113;p59"/>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4" name="Google Shape;114;p59"/>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1pPr>
            <a:lvl2pPr indent="-228600" lvl="1" marL="91440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2pPr>
            <a:lvl3pPr indent="-228600" lvl="2" marL="137160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3pPr>
            <a:lvl4pPr indent="-228600" lvl="3" marL="182880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4pPr>
            <a:lvl5pPr indent="-228600" lvl="4" marL="228600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5pPr>
            <a:lvl6pPr indent="-330200" lvl="5" marL="274320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6pPr>
            <a:lvl7pPr indent="-330200" lvl="6" marL="320040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7pPr>
            <a:lvl8pPr indent="-330200" lvl="7" marL="365760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8pPr>
            <a:lvl9pPr indent="-330200" lvl="8" marL="411480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9pPr>
          </a:lstStyle>
          <a:p/>
        </p:txBody>
      </p:sp>
      <p:sp>
        <p:nvSpPr>
          <p:cNvPr id="115" name="Google Shape;115;p59"/>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Blue" showMasterSp="0">
  <p:cSld name="2-col Code_1">
    <p:spTree>
      <p:nvGrpSpPr>
        <p:cNvPr id="116" name="Shape 116"/>
        <p:cNvGrpSpPr/>
        <p:nvPr/>
      </p:nvGrpSpPr>
      <p:grpSpPr>
        <a:xfrm>
          <a:off x="0" y="0"/>
          <a:ext cx="0" cy="0"/>
          <a:chOff x="0" y="0"/>
          <a:chExt cx="0" cy="0"/>
        </a:xfrm>
      </p:grpSpPr>
      <p:sp>
        <p:nvSpPr>
          <p:cNvPr id="117" name="Google Shape;117;p60"/>
          <p:cNvSpPr/>
          <p:nvPr/>
        </p:nvSpPr>
        <p:spPr>
          <a:xfrm>
            <a:off x="4572000" y="0"/>
            <a:ext cx="4572000" cy="5143500"/>
          </a:xfrm>
          <a:prstGeom prst="rect">
            <a:avLst/>
          </a:prstGeom>
          <a:solidFill>
            <a:srgbClr val="1658C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8" name="Google Shape;118;p60"/>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
        <p:nvSpPr>
          <p:cNvPr id="119" name="Google Shape;119;p60"/>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Dark" showMasterSp="0">
  <p:cSld name="2-col Bullets">
    <p:spTree>
      <p:nvGrpSpPr>
        <p:cNvPr id="120" name="Shape 120"/>
        <p:cNvGrpSpPr/>
        <p:nvPr/>
      </p:nvGrpSpPr>
      <p:grpSpPr>
        <a:xfrm>
          <a:off x="0" y="0"/>
          <a:ext cx="0" cy="0"/>
          <a:chOff x="0" y="0"/>
          <a:chExt cx="0" cy="0"/>
        </a:xfrm>
      </p:grpSpPr>
      <p:sp>
        <p:nvSpPr>
          <p:cNvPr id="121" name="Google Shape;121;p61"/>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2" name="Google Shape;122;p61"/>
          <p:cNvSpPr txBox="1"/>
          <p:nvPr>
            <p:ph idx="1" type="body"/>
          </p:nvPr>
        </p:nvSpPr>
        <p:spPr>
          <a:xfrm>
            <a:off x="5029200" y="228600"/>
            <a:ext cx="3831300" cy="4572000"/>
          </a:xfrm>
          <a:prstGeom prst="rect">
            <a:avLst/>
          </a:prstGeom>
          <a:noFill/>
          <a:ln>
            <a:noFill/>
          </a:ln>
        </p:spPr>
        <p:txBody>
          <a:bodyPr anchorCtr="0" anchor="ctr" bIns="19050" lIns="19050" spcFirstLastPara="1" rIns="19050" wrap="square" tIns="19050">
            <a:noAutofit/>
          </a:bodyPr>
          <a:lstStyle>
            <a:lvl1pPr indent="-342900" lvl="0" marL="45720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algn="l">
              <a:lnSpc>
                <a:spcPct val="100000"/>
              </a:lnSpc>
              <a:spcBef>
                <a:spcPts val="400"/>
              </a:spcBef>
              <a:spcAft>
                <a:spcPts val="0"/>
              </a:spcAft>
              <a:buClr>
                <a:srgbClr val="24292E"/>
              </a:buClr>
              <a:buSzPts val="1800"/>
              <a:buChar char="■"/>
              <a:defRPr sz="1800">
                <a:solidFill>
                  <a:srgbClr val="24292E"/>
                </a:solidFill>
              </a:defRPr>
            </a:lvl6pPr>
            <a:lvl7pPr indent="-342900" lvl="6" marL="3200400" algn="l">
              <a:lnSpc>
                <a:spcPct val="100000"/>
              </a:lnSpc>
              <a:spcBef>
                <a:spcPts val="400"/>
              </a:spcBef>
              <a:spcAft>
                <a:spcPts val="0"/>
              </a:spcAft>
              <a:buClr>
                <a:srgbClr val="24292E"/>
              </a:buClr>
              <a:buSzPts val="1800"/>
              <a:buChar char="●"/>
              <a:defRPr sz="1800">
                <a:solidFill>
                  <a:srgbClr val="24292E"/>
                </a:solidFill>
              </a:defRPr>
            </a:lvl7pPr>
            <a:lvl8pPr indent="-342900" lvl="7" marL="3657600" algn="l">
              <a:lnSpc>
                <a:spcPct val="100000"/>
              </a:lnSpc>
              <a:spcBef>
                <a:spcPts val="400"/>
              </a:spcBef>
              <a:spcAft>
                <a:spcPts val="0"/>
              </a:spcAft>
              <a:buClr>
                <a:srgbClr val="24292E"/>
              </a:buClr>
              <a:buSzPts val="1800"/>
              <a:buChar char="○"/>
              <a:defRPr sz="1800">
                <a:solidFill>
                  <a:srgbClr val="24292E"/>
                </a:solidFill>
              </a:defRPr>
            </a:lvl8pPr>
            <a:lvl9pPr indent="-342900" lvl="8" marL="4114800" algn="l">
              <a:lnSpc>
                <a:spcPct val="100000"/>
              </a:lnSpc>
              <a:spcBef>
                <a:spcPts val="400"/>
              </a:spcBef>
              <a:spcAft>
                <a:spcPts val="400"/>
              </a:spcAft>
              <a:buClr>
                <a:srgbClr val="24292E"/>
              </a:buClr>
              <a:buSzPts val="1800"/>
              <a:buChar char="■"/>
              <a:defRPr sz="1800">
                <a:solidFill>
                  <a:srgbClr val="24292E"/>
                </a:solidFill>
              </a:defRPr>
            </a:lvl9pPr>
          </a:lstStyle>
          <a:p/>
        </p:txBody>
      </p:sp>
      <p:sp>
        <p:nvSpPr>
          <p:cNvPr id="123" name="Google Shape;123;p61"/>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3000"/>
              <a:buFont typeface="Helvetica Neue"/>
              <a:buNone/>
              <a:defRPr sz="3000"/>
            </a:lvl1pPr>
            <a:lvl2pPr lvl="1" algn="l">
              <a:lnSpc>
                <a:spcPct val="100000"/>
              </a:lnSpc>
              <a:spcBef>
                <a:spcPts val="0"/>
              </a:spcBef>
              <a:spcAft>
                <a:spcPts val="0"/>
              </a:spcAft>
              <a:buClr>
                <a:srgbClr val="FFFFFF"/>
              </a:buClr>
              <a:buSzPts val="3000"/>
              <a:buNone/>
              <a:defRPr sz="3000"/>
            </a:lvl2pPr>
            <a:lvl3pPr lvl="2" algn="l">
              <a:lnSpc>
                <a:spcPct val="100000"/>
              </a:lnSpc>
              <a:spcBef>
                <a:spcPts val="0"/>
              </a:spcBef>
              <a:spcAft>
                <a:spcPts val="0"/>
              </a:spcAft>
              <a:buClr>
                <a:srgbClr val="FFFFFF"/>
              </a:buClr>
              <a:buSzPts val="3000"/>
              <a:buNone/>
              <a:defRPr sz="3000"/>
            </a:lvl3pPr>
            <a:lvl4pPr lvl="3" algn="l">
              <a:lnSpc>
                <a:spcPct val="100000"/>
              </a:lnSpc>
              <a:spcBef>
                <a:spcPts val="0"/>
              </a:spcBef>
              <a:spcAft>
                <a:spcPts val="0"/>
              </a:spcAft>
              <a:buClr>
                <a:srgbClr val="FFFFFF"/>
              </a:buClr>
              <a:buSzPts val="3000"/>
              <a:buNone/>
              <a:defRPr sz="3000"/>
            </a:lvl4pPr>
            <a:lvl5pPr lvl="4" algn="l">
              <a:lnSpc>
                <a:spcPct val="100000"/>
              </a:lnSpc>
              <a:spcBef>
                <a:spcPts val="0"/>
              </a:spcBef>
              <a:spcAft>
                <a:spcPts val="0"/>
              </a:spcAft>
              <a:buClr>
                <a:srgbClr val="FFFFFF"/>
              </a:buClr>
              <a:buSzPts val="3000"/>
              <a:buNone/>
              <a:defRPr sz="3000"/>
            </a:lvl5pPr>
            <a:lvl6pPr lvl="5" algn="l">
              <a:lnSpc>
                <a:spcPct val="100000"/>
              </a:lnSpc>
              <a:spcBef>
                <a:spcPts val="0"/>
              </a:spcBef>
              <a:spcAft>
                <a:spcPts val="0"/>
              </a:spcAft>
              <a:buClr>
                <a:srgbClr val="FFFFFF"/>
              </a:buClr>
              <a:buSzPts val="3000"/>
              <a:buNone/>
              <a:defRPr sz="3000"/>
            </a:lvl6pPr>
            <a:lvl7pPr lvl="6" algn="l">
              <a:lnSpc>
                <a:spcPct val="100000"/>
              </a:lnSpc>
              <a:spcBef>
                <a:spcPts val="0"/>
              </a:spcBef>
              <a:spcAft>
                <a:spcPts val="0"/>
              </a:spcAft>
              <a:buClr>
                <a:srgbClr val="FFFFFF"/>
              </a:buClr>
              <a:buSzPts val="3000"/>
              <a:buNone/>
              <a:defRPr sz="3000"/>
            </a:lvl7pPr>
            <a:lvl8pPr lvl="7" algn="l">
              <a:lnSpc>
                <a:spcPct val="100000"/>
              </a:lnSpc>
              <a:spcBef>
                <a:spcPts val="0"/>
              </a:spcBef>
              <a:spcAft>
                <a:spcPts val="0"/>
              </a:spcAft>
              <a:buClr>
                <a:srgbClr val="FFFFFF"/>
              </a:buClr>
              <a:buSzPts val="3000"/>
              <a:buNone/>
              <a:defRPr sz="3000"/>
            </a:lvl8pPr>
            <a:lvl9pPr lvl="8" algn="l">
              <a:lnSpc>
                <a:spcPct val="100000"/>
              </a:lnSpc>
              <a:spcBef>
                <a:spcPts val="0"/>
              </a:spcBef>
              <a:spcAft>
                <a:spcPts val="0"/>
              </a:spcAft>
              <a:buClr>
                <a:srgbClr val="FFFFFF"/>
              </a:buClr>
              <a:buSzPts val="3000"/>
              <a:buNone/>
              <a:defRPr sz="3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ody/Dark" showMasterSp="0">
  <p:cSld name="2-col">
    <p:spTree>
      <p:nvGrpSpPr>
        <p:cNvPr id="124" name="Shape 124"/>
        <p:cNvGrpSpPr/>
        <p:nvPr/>
      </p:nvGrpSpPr>
      <p:grpSpPr>
        <a:xfrm>
          <a:off x="0" y="0"/>
          <a:ext cx="0" cy="0"/>
          <a:chOff x="0" y="0"/>
          <a:chExt cx="0" cy="0"/>
        </a:xfrm>
      </p:grpSpPr>
      <p:sp>
        <p:nvSpPr>
          <p:cNvPr id="125" name="Google Shape;125;p62"/>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6" name="Google Shape;126;p62"/>
          <p:cNvSpPr txBox="1"/>
          <p:nvPr>
            <p:ph type="title"/>
          </p:nvPr>
        </p:nvSpPr>
        <p:spPr>
          <a:xfrm>
            <a:off x="457200" y="457200"/>
            <a:ext cx="3831300" cy="42885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3000"/>
              <a:buFont typeface="Helvetica Neue"/>
              <a:buNone/>
              <a:defRPr sz="3000"/>
            </a:lvl1pPr>
            <a:lvl2pPr lvl="1" algn="l">
              <a:lnSpc>
                <a:spcPct val="100000"/>
              </a:lnSpc>
              <a:spcBef>
                <a:spcPts val="0"/>
              </a:spcBef>
              <a:spcAft>
                <a:spcPts val="0"/>
              </a:spcAft>
              <a:buClr>
                <a:srgbClr val="FFFFFF"/>
              </a:buClr>
              <a:buSzPts val="3000"/>
              <a:buNone/>
              <a:defRPr sz="3000"/>
            </a:lvl2pPr>
            <a:lvl3pPr lvl="2" algn="l">
              <a:lnSpc>
                <a:spcPct val="100000"/>
              </a:lnSpc>
              <a:spcBef>
                <a:spcPts val="0"/>
              </a:spcBef>
              <a:spcAft>
                <a:spcPts val="0"/>
              </a:spcAft>
              <a:buClr>
                <a:srgbClr val="FFFFFF"/>
              </a:buClr>
              <a:buSzPts val="3000"/>
              <a:buNone/>
              <a:defRPr sz="3000"/>
            </a:lvl3pPr>
            <a:lvl4pPr lvl="3" algn="l">
              <a:lnSpc>
                <a:spcPct val="100000"/>
              </a:lnSpc>
              <a:spcBef>
                <a:spcPts val="0"/>
              </a:spcBef>
              <a:spcAft>
                <a:spcPts val="0"/>
              </a:spcAft>
              <a:buClr>
                <a:srgbClr val="FFFFFF"/>
              </a:buClr>
              <a:buSzPts val="3000"/>
              <a:buNone/>
              <a:defRPr sz="3000"/>
            </a:lvl4pPr>
            <a:lvl5pPr lvl="4" algn="l">
              <a:lnSpc>
                <a:spcPct val="100000"/>
              </a:lnSpc>
              <a:spcBef>
                <a:spcPts val="0"/>
              </a:spcBef>
              <a:spcAft>
                <a:spcPts val="0"/>
              </a:spcAft>
              <a:buClr>
                <a:srgbClr val="FFFFFF"/>
              </a:buClr>
              <a:buSzPts val="3000"/>
              <a:buNone/>
              <a:defRPr sz="3000"/>
            </a:lvl5pPr>
            <a:lvl6pPr lvl="5" algn="l">
              <a:lnSpc>
                <a:spcPct val="100000"/>
              </a:lnSpc>
              <a:spcBef>
                <a:spcPts val="0"/>
              </a:spcBef>
              <a:spcAft>
                <a:spcPts val="0"/>
              </a:spcAft>
              <a:buClr>
                <a:srgbClr val="FFFFFF"/>
              </a:buClr>
              <a:buSzPts val="3000"/>
              <a:buNone/>
              <a:defRPr sz="3000"/>
            </a:lvl6pPr>
            <a:lvl7pPr lvl="6" algn="l">
              <a:lnSpc>
                <a:spcPct val="100000"/>
              </a:lnSpc>
              <a:spcBef>
                <a:spcPts val="0"/>
              </a:spcBef>
              <a:spcAft>
                <a:spcPts val="0"/>
              </a:spcAft>
              <a:buClr>
                <a:srgbClr val="FFFFFF"/>
              </a:buClr>
              <a:buSzPts val="3000"/>
              <a:buNone/>
              <a:defRPr sz="3000"/>
            </a:lvl7pPr>
            <a:lvl8pPr lvl="7" algn="l">
              <a:lnSpc>
                <a:spcPct val="100000"/>
              </a:lnSpc>
              <a:spcBef>
                <a:spcPts val="0"/>
              </a:spcBef>
              <a:spcAft>
                <a:spcPts val="0"/>
              </a:spcAft>
              <a:buClr>
                <a:srgbClr val="FFFFFF"/>
              </a:buClr>
              <a:buSzPts val="3000"/>
              <a:buNone/>
              <a:defRPr sz="3000"/>
            </a:lvl8pPr>
            <a:lvl9pPr lvl="8" algn="l">
              <a:lnSpc>
                <a:spcPct val="100000"/>
              </a:lnSpc>
              <a:spcBef>
                <a:spcPts val="0"/>
              </a:spcBef>
              <a:spcAft>
                <a:spcPts val="0"/>
              </a:spcAft>
              <a:buClr>
                <a:srgbClr val="FFFFFF"/>
              </a:buClr>
              <a:buSzPts val="3000"/>
              <a:buNone/>
              <a:defRPr sz="3000"/>
            </a:lvl9pPr>
          </a:lstStyle>
          <a:p/>
        </p:txBody>
      </p:sp>
      <p:sp>
        <p:nvSpPr>
          <p:cNvPr id="127" name="Google Shape;127;p62"/>
          <p:cNvSpPr txBox="1"/>
          <p:nvPr>
            <p:ph idx="1" type="body"/>
          </p:nvPr>
        </p:nvSpPr>
        <p:spPr>
          <a:xfrm>
            <a:off x="5029200" y="457200"/>
            <a:ext cx="3739800" cy="4288500"/>
          </a:xfrm>
          <a:prstGeom prst="rect">
            <a:avLst/>
          </a:prstGeom>
          <a:noFill/>
          <a:ln>
            <a:noFill/>
          </a:ln>
        </p:spPr>
        <p:txBody>
          <a:bodyPr anchorCtr="0" anchor="ctr" bIns="19050" lIns="19050" spcFirstLastPara="1" rIns="19050" wrap="square" tIns="19050">
            <a:noAutofit/>
          </a:bodyPr>
          <a:lstStyle>
            <a:lvl1pPr indent="-342900" lvl="0" marL="45720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algn="l">
              <a:lnSpc>
                <a:spcPct val="100000"/>
              </a:lnSpc>
              <a:spcBef>
                <a:spcPts val="400"/>
              </a:spcBef>
              <a:spcAft>
                <a:spcPts val="0"/>
              </a:spcAft>
              <a:buClr>
                <a:srgbClr val="24292E"/>
              </a:buClr>
              <a:buSzPts val="1800"/>
              <a:buChar char="■"/>
              <a:defRPr sz="1800">
                <a:solidFill>
                  <a:srgbClr val="24292E"/>
                </a:solidFill>
              </a:defRPr>
            </a:lvl6pPr>
            <a:lvl7pPr indent="-342900" lvl="6" marL="3200400" algn="l">
              <a:lnSpc>
                <a:spcPct val="100000"/>
              </a:lnSpc>
              <a:spcBef>
                <a:spcPts val="400"/>
              </a:spcBef>
              <a:spcAft>
                <a:spcPts val="0"/>
              </a:spcAft>
              <a:buClr>
                <a:srgbClr val="24292E"/>
              </a:buClr>
              <a:buSzPts val="1800"/>
              <a:buChar char="●"/>
              <a:defRPr sz="1800">
                <a:solidFill>
                  <a:srgbClr val="24292E"/>
                </a:solidFill>
              </a:defRPr>
            </a:lvl7pPr>
            <a:lvl8pPr indent="-342900" lvl="7" marL="3657600" algn="l">
              <a:lnSpc>
                <a:spcPct val="100000"/>
              </a:lnSpc>
              <a:spcBef>
                <a:spcPts val="400"/>
              </a:spcBef>
              <a:spcAft>
                <a:spcPts val="0"/>
              </a:spcAft>
              <a:buClr>
                <a:srgbClr val="24292E"/>
              </a:buClr>
              <a:buSzPts val="1800"/>
              <a:buChar char="○"/>
              <a:defRPr sz="1800">
                <a:solidFill>
                  <a:srgbClr val="24292E"/>
                </a:solidFill>
              </a:defRPr>
            </a:lvl8pPr>
            <a:lvl9pPr indent="-342900" lvl="8" marL="411480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Dark" showMasterSp="0">
  <p:cSld name="2-col Image">
    <p:spTree>
      <p:nvGrpSpPr>
        <p:cNvPr id="128" name="Shape 128"/>
        <p:cNvGrpSpPr/>
        <p:nvPr/>
      </p:nvGrpSpPr>
      <p:grpSpPr>
        <a:xfrm>
          <a:off x="0" y="0"/>
          <a:ext cx="0" cy="0"/>
          <a:chOff x="0" y="0"/>
          <a:chExt cx="0" cy="0"/>
        </a:xfrm>
      </p:grpSpPr>
      <p:sp>
        <p:nvSpPr>
          <p:cNvPr id="129" name="Google Shape;129;p63"/>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30" name="Google Shape;130;p63"/>
          <p:cNvSpPr txBox="1"/>
          <p:nvPr>
            <p:ph type="title"/>
          </p:nvPr>
        </p:nvSpPr>
        <p:spPr>
          <a:xfrm>
            <a:off x="457200" y="457200"/>
            <a:ext cx="3831300" cy="13464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3000"/>
              <a:buFont typeface="Helvetica Neue"/>
              <a:buNone/>
              <a:defRPr sz="3000"/>
            </a:lvl1pPr>
            <a:lvl2pPr lvl="1" algn="l">
              <a:lnSpc>
                <a:spcPct val="100000"/>
              </a:lnSpc>
              <a:spcBef>
                <a:spcPts val="0"/>
              </a:spcBef>
              <a:spcAft>
                <a:spcPts val="0"/>
              </a:spcAft>
              <a:buClr>
                <a:srgbClr val="FFFFFF"/>
              </a:buClr>
              <a:buSzPts val="3000"/>
              <a:buNone/>
              <a:defRPr sz="3000"/>
            </a:lvl2pPr>
            <a:lvl3pPr lvl="2" algn="l">
              <a:lnSpc>
                <a:spcPct val="100000"/>
              </a:lnSpc>
              <a:spcBef>
                <a:spcPts val="0"/>
              </a:spcBef>
              <a:spcAft>
                <a:spcPts val="0"/>
              </a:spcAft>
              <a:buClr>
                <a:srgbClr val="FFFFFF"/>
              </a:buClr>
              <a:buSzPts val="3000"/>
              <a:buNone/>
              <a:defRPr sz="3000"/>
            </a:lvl3pPr>
            <a:lvl4pPr lvl="3" algn="l">
              <a:lnSpc>
                <a:spcPct val="100000"/>
              </a:lnSpc>
              <a:spcBef>
                <a:spcPts val="0"/>
              </a:spcBef>
              <a:spcAft>
                <a:spcPts val="0"/>
              </a:spcAft>
              <a:buClr>
                <a:srgbClr val="FFFFFF"/>
              </a:buClr>
              <a:buSzPts val="3000"/>
              <a:buNone/>
              <a:defRPr sz="3000"/>
            </a:lvl4pPr>
            <a:lvl5pPr lvl="4" algn="l">
              <a:lnSpc>
                <a:spcPct val="100000"/>
              </a:lnSpc>
              <a:spcBef>
                <a:spcPts val="0"/>
              </a:spcBef>
              <a:spcAft>
                <a:spcPts val="0"/>
              </a:spcAft>
              <a:buClr>
                <a:srgbClr val="FFFFFF"/>
              </a:buClr>
              <a:buSzPts val="3000"/>
              <a:buNone/>
              <a:defRPr sz="3000"/>
            </a:lvl5pPr>
            <a:lvl6pPr lvl="5" algn="l">
              <a:lnSpc>
                <a:spcPct val="100000"/>
              </a:lnSpc>
              <a:spcBef>
                <a:spcPts val="0"/>
              </a:spcBef>
              <a:spcAft>
                <a:spcPts val="0"/>
              </a:spcAft>
              <a:buClr>
                <a:srgbClr val="FFFFFF"/>
              </a:buClr>
              <a:buSzPts val="3000"/>
              <a:buNone/>
              <a:defRPr sz="3000"/>
            </a:lvl6pPr>
            <a:lvl7pPr lvl="6" algn="l">
              <a:lnSpc>
                <a:spcPct val="100000"/>
              </a:lnSpc>
              <a:spcBef>
                <a:spcPts val="0"/>
              </a:spcBef>
              <a:spcAft>
                <a:spcPts val="0"/>
              </a:spcAft>
              <a:buClr>
                <a:srgbClr val="FFFFFF"/>
              </a:buClr>
              <a:buSzPts val="3000"/>
              <a:buNone/>
              <a:defRPr sz="3000"/>
            </a:lvl7pPr>
            <a:lvl8pPr lvl="7" algn="l">
              <a:lnSpc>
                <a:spcPct val="100000"/>
              </a:lnSpc>
              <a:spcBef>
                <a:spcPts val="0"/>
              </a:spcBef>
              <a:spcAft>
                <a:spcPts val="0"/>
              </a:spcAft>
              <a:buClr>
                <a:srgbClr val="FFFFFF"/>
              </a:buClr>
              <a:buSzPts val="3000"/>
              <a:buNone/>
              <a:defRPr sz="3000"/>
            </a:lvl8pPr>
            <a:lvl9pPr lvl="8" algn="l">
              <a:lnSpc>
                <a:spcPct val="100000"/>
              </a:lnSpc>
              <a:spcBef>
                <a:spcPts val="0"/>
              </a:spcBef>
              <a:spcAft>
                <a:spcPts val="0"/>
              </a:spcAft>
              <a:buClr>
                <a:srgbClr val="FFFFFF"/>
              </a:buClr>
              <a:buSzPts val="3000"/>
              <a:buNone/>
              <a:defRPr sz="3000"/>
            </a:lvl9pPr>
          </a:lstStyle>
          <a:p/>
        </p:txBody>
      </p:sp>
      <p:sp>
        <p:nvSpPr>
          <p:cNvPr id="131" name="Google Shape;131;p63"/>
          <p:cNvSpPr txBox="1"/>
          <p:nvPr>
            <p:ph idx="1" type="body"/>
          </p:nvPr>
        </p:nvSpPr>
        <p:spPr>
          <a:xfrm>
            <a:off x="457200" y="1828800"/>
            <a:ext cx="3831300" cy="2804700"/>
          </a:xfrm>
          <a:prstGeom prst="rect">
            <a:avLst/>
          </a:prstGeom>
          <a:noFill/>
          <a:ln>
            <a:noFill/>
          </a:ln>
        </p:spPr>
        <p:txBody>
          <a:bodyPr anchorCtr="0" anchor="t" bIns="19050" lIns="19050" spcFirstLastPara="1" rIns="19050" wrap="square" tIns="19050">
            <a:noAutofit/>
          </a:bodyPr>
          <a:lstStyle>
            <a:lvl1pPr indent="-342900" lvl="0" marL="457200" algn="l">
              <a:lnSpc>
                <a:spcPct val="100000"/>
              </a:lnSpc>
              <a:spcBef>
                <a:spcPts val="0"/>
              </a:spcBef>
              <a:spcAft>
                <a:spcPts val="0"/>
              </a:spcAft>
              <a:buSzPts val="1800"/>
              <a:buChar char="●"/>
              <a:defRPr sz="1800"/>
            </a:lvl1pPr>
            <a:lvl2pPr indent="-342900" lvl="1" marL="914400" algn="l">
              <a:lnSpc>
                <a:spcPct val="100000"/>
              </a:lnSpc>
              <a:spcBef>
                <a:spcPts val="400"/>
              </a:spcBef>
              <a:spcAft>
                <a:spcPts val="0"/>
              </a:spcAft>
              <a:buSzPts val="1800"/>
              <a:buChar char="○"/>
              <a:defRPr sz="1800"/>
            </a:lvl2pPr>
            <a:lvl3pPr indent="-342900" lvl="2" marL="1371600" algn="l">
              <a:lnSpc>
                <a:spcPct val="100000"/>
              </a:lnSpc>
              <a:spcBef>
                <a:spcPts val="400"/>
              </a:spcBef>
              <a:spcAft>
                <a:spcPts val="0"/>
              </a:spcAft>
              <a:buSzPts val="1800"/>
              <a:buChar char="■"/>
              <a:defRPr sz="1800"/>
            </a:lvl3pPr>
            <a:lvl4pPr indent="-342900" lvl="3" marL="1828800" algn="l">
              <a:lnSpc>
                <a:spcPct val="100000"/>
              </a:lnSpc>
              <a:spcBef>
                <a:spcPts val="400"/>
              </a:spcBef>
              <a:spcAft>
                <a:spcPts val="0"/>
              </a:spcAft>
              <a:buSzPts val="1800"/>
              <a:buChar char="●"/>
              <a:defRPr sz="1800"/>
            </a:lvl4pPr>
            <a:lvl5pPr indent="-342900" lvl="4" marL="2286000" algn="l">
              <a:lnSpc>
                <a:spcPct val="100000"/>
              </a:lnSpc>
              <a:spcBef>
                <a:spcPts val="400"/>
              </a:spcBef>
              <a:spcAft>
                <a:spcPts val="0"/>
              </a:spcAft>
              <a:buSzPts val="1800"/>
              <a:buChar char="○"/>
              <a:defRPr sz="1800"/>
            </a:lvl5pPr>
            <a:lvl6pPr indent="-342900" lvl="5" marL="2743200" algn="l">
              <a:lnSpc>
                <a:spcPct val="100000"/>
              </a:lnSpc>
              <a:spcBef>
                <a:spcPts val="400"/>
              </a:spcBef>
              <a:spcAft>
                <a:spcPts val="0"/>
              </a:spcAft>
              <a:buSzPts val="1800"/>
              <a:buChar char="■"/>
              <a:defRPr sz="1800"/>
            </a:lvl6pPr>
            <a:lvl7pPr indent="-342900" lvl="6" marL="3200400" algn="l">
              <a:lnSpc>
                <a:spcPct val="100000"/>
              </a:lnSpc>
              <a:spcBef>
                <a:spcPts val="400"/>
              </a:spcBef>
              <a:spcAft>
                <a:spcPts val="0"/>
              </a:spcAft>
              <a:buSzPts val="1800"/>
              <a:buChar char="●"/>
              <a:defRPr sz="1800"/>
            </a:lvl7pPr>
            <a:lvl8pPr indent="-342900" lvl="7" marL="3657600" algn="l">
              <a:lnSpc>
                <a:spcPct val="100000"/>
              </a:lnSpc>
              <a:spcBef>
                <a:spcPts val="400"/>
              </a:spcBef>
              <a:spcAft>
                <a:spcPts val="0"/>
              </a:spcAft>
              <a:buSzPts val="1800"/>
              <a:buChar char="○"/>
              <a:defRPr sz="1800"/>
            </a:lvl8pPr>
            <a:lvl9pPr indent="-342900" lvl="8" marL="4114800" algn="l">
              <a:lnSpc>
                <a:spcPct val="100000"/>
              </a:lnSpc>
              <a:spcBef>
                <a:spcPts val="400"/>
              </a:spcBef>
              <a:spcAft>
                <a:spcPts val="400"/>
              </a:spcAft>
              <a:buSzPts val="1800"/>
              <a:buChar char="■"/>
              <a:defRPr sz="1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Light" showMasterSp="0">
  <p:cSld name="2-col Image_2">
    <p:bg>
      <p:bgPr>
        <a:solidFill>
          <a:srgbClr val="F6F8FA"/>
        </a:solidFill>
      </p:bgPr>
    </p:bg>
    <p:spTree>
      <p:nvGrpSpPr>
        <p:cNvPr id="132" name="Shape 132"/>
        <p:cNvGrpSpPr/>
        <p:nvPr/>
      </p:nvGrpSpPr>
      <p:grpSpPr>
        <a:xfrm>
          <a:off x="0" y="0"/>
          <a:ext cx="0" cy="0"/>
          <a:chOff x="0" y="0"/>
          <a:chExt cx="0" cy="0"/>
        </a:xfrm>
      </p:grpSpPr>
      <p:sp>
        <p:nvSpPr>
          <p:cNvPr id="133" name="Google Shape;133;p64"/>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34" name="Google Shape;134;p64"/>
          <p:cNvSpPr txBox="1"/>
          <p:nvPr>
            <p:ph type="title"/>
          </p:nvPr>
        </p:nvSpPr>
        <p:spPr>
          <a:xfrm>
            <a:off x="457200" y="228600"/>
            <a:ext cx="3831300" cy="1346400"/>
          </a:xfrm>
          <a:prstGeom prst="rect">
            <a:avLst/>
          </a:prstGeom>
          <a:noFill/>
          <a:ln>
            <a:noFill/>
          </a:ln>
        </p:spPr>
        <p:txBody>
          <a:bodyPr anchorCtr="0" anchor="b" bIns="19050" lIns="19050" spcFirstLastPara="1" rIns="19050" wrap="square" tIns="19050">
            <a:noAutofit/>
          </a:bodyPr>
          <a:lstStyle>
            <a:lvl1pPr lvl="0" algn="l">
              <a:lnSpc>
                <a:spcPct val="100000"/>
              </a:lnSpc>
              <a:spcBef>
                <a:spcPts val="0"/>
              </a:spcBef>
              <a:spcAft>
                <a:spcPts val="0"/>
              </a:spcAft>
              <a:buClr>
                <a:srgbClr val="24292E"/>
              </a:buClr>
              <a:buSzPts val="3000"/>
              <a:buFont typeface="Helvetica Neue"/>
              <a:buNone/>
              <a:defRPr sz="3000">
                <a:solidFill>
                  <a:srgbClr val="24292E"/>
                </a:solidFill>
              </a:defRPr>
            </a:lvl1pPr>
            <a:lvl2pPr lvl="1" algn="l">
              <a:lnSpc>
                <a:spcPct val="100000"/>
              </a:lnSpc>
              <a:spcBef>
                <a:spcPts val="0"/>
              </a:spcBef>
              <a:spcAft>
                <a:spcPts val="0"/>
              </a:spcAft>
              <a:buClr>
                <a:srgbClr val="24292E"/>
              </a:buClr>
              <a:buSzPts val="3000"/>
              <a:buNone/>
              <a:defRPr sz="3000">
                <a:solidFill>
                  <a:srgbClr val="24292E"/>
                </a:solidFill>
              </a:defRPr>
            </a:lvl2pPr>
            <a:lvl3pPr lvl="2" algn="l">
              <a:lnSpc>
                <a:spcPct val="100000"/>
              </a:lnSpc>
              <a:spcBef>
                <a:spcPts val="0"/>
              </a:spcBef>
              <a:spcAft>
                <a:spcPts val="0"/>
              </a:spcAft>
              <a:buClr>
                <a:srgbClr val="24292E"/>
              </a:buClr>
              <a:buSzPts val="3000"/>
              <a:buNone/>
              <a:defRPr sz="3000">
                <a:solidFill>
                  <a:srgbClr val="24292E"/>
                </a:solidFill>
              </a:defRPr>
            </a:lvl3pPr>
            <a:lvl4pPr lvl="3" algn="l">
              <a:lnSpc>
                <a:spcPct val="100000"/>
              </a:lnSpc>
              <a:spcBef>
                <a:spcPts val="0"/>
              </a:spcBef>
              <a:spcAft>
                <a:spcPts val="0"/>
              </a:spcAft>
              <a:buClr>
                <a:srgbClr val="24292E"/>
              </a:buClr>
              <a:buSzPts val="3000"/>
              <a:buNone/>
              <a:defRPr sz="3000">
                <a:solidFill>
                  <a:srgbClr val="24292E"/>
                </a:solidFill>
              </a:defRPr>
            </a:lvl4pPr>
            <a:lvl5pPr lvl="4" algn="l">
              <a:lnSpc>
                <a:spcPct val="100000"/>
              </a:lnSpc>
              <a:spcBef>
                <a:spcPts val="0"/>
              </a:spcBef>
              <a:spcAft>
                <a:spcPts val="0"/>
              </a:spcAft>
              <a:buClr>
                <a:srgbClr val="24292E"/>
              </a:buClr>
              <a:buSzPts val="3000"/>
              <a:buNone/>
              <a:defRPr sz="3000">
                <a:solidFill>
                  <a:srgbClr val="24292E"/>
                </a:solidFill>
              </a:defRPr>
            </a:lvl5pPr>
            <a:lvl6pPr lvl="5" algn="l">
              <a:lnSpc>
                <a:spcPct val="100000"/>
              </a:lnSpc>
              <a:spcBef>
                <a:spcPts val="0"/>
              </a:spcBef>
              <a:spcAft>
                <a:spcPts val="0"/>
              </a:spcAft>
              <a:buClr>
                <a:srgbClr val="24292E"/>
              </a:buClr>
              <a:buSzPts val="3000"/>
              <a:buNone/>
              <a:defRPr sz="3000">
                <a:solidFill>
                  <a:srgbClr val="24292E"/>
                </a:solidFill>
              </a:defRPr>
            </a:lvl6pPr>
            <a:lvl7pPr lvl="6" algn="l">
              <a:lnSpc>
                <a:spcPct val="100000"/>
              </a:lnSpc>
              <a:spcBef>
                <a:spcPts val="0"/>
              </a:spcBef>
              <a:spcAft>
                <a:spcPts val="0"/>
              </a:spcAft>
              <a:buClr>
                <a:srgbClr val="24292E"/>
              </a:buClr>
              <a:buSzPts val="3000"/>
              <a:buNone/>
              <a:defRPr sz="3000">
                <a:solidFill>
                  <a:srgbClr val="24292E"/>
                </a:solidFill>
              </a:defRPr>
            </a:lvl7pPr>
            <a:lvl8pPr lvl="7" algn="l">
              <a:lnSpc>
                <a:spcPct val="100000"/>
              </a:lnSpc>
              <a:spcBef>
                <a:spcPts val="0"/>
              </a:spcBef>
              <a:spcAft>
                <a:spcPts val="0"/>
              </a:spcAft>
              <a:buClr>
                <a:srgbClr val="24292E"/>
              </a:buClr>
              <a:buSzPts val="3000"/>
              <a:buNone/>
              <a:defRPr sz="3000">
                <a:solidFill>
                  <a:srgbClr val="24292E"/>
                </a:solidFill>
              </a:defRPr>
            </a:lvl8pPr>
            <a:lvl9pPr lvl="8" algn="l">
              <a:lnSpc>
                <a:spcPct val="100000"/>
              </a:lnSpc>
              <a:spcBef>
                <a:spcPts val="0"/>
              </a:spcBef>
              <a:spcAft>
                <a:spcPts val="0"/>
              </a:spcAft>
              <a:buClr>
                <a:srgbClr val="24292E"/>
              </a:buClr>
              <a:buSzPts val="3000"/>
              <a:buNone/>
              <a:defRPr sz="3000">
                <a:solidFill>
                  <a:srgbClr val="24292E"/>
                </a:solidFill>
              </a:defRPr>
            </a:lvl9pPr>
          </a:lstStyle>
          <a:p/>
        </p:txBody>
      </p:sp>
      <p:sp>
        <p:nvSpPr>
          <p:cNvPr id="135" name="Google Shape;135;p64"/>
          <p:cNvSpPr txBox="1"/>
          <p:nvPr>
            <p:ph idx="1" type="body"/>
          </p:nvPr>
        </p:nvSpPr>
        <p:spPr>
          <a:xfrm>
            <a:off x="457200" y="1828800"/>
            <a:ext cx="3831300" cy="2788800"/>
          </a:xfrm>
          <a:prstGeom prst="rect">
            <a:avLst/>
          </a:prstGeom>
          <a:noFill/>
          <a:ln>
            <a:noFill/>
          </a:ln>
        </p:spPr>
        <p:txBody>
          <a:bodyPr anchorCtr="0" anchor="t" bIns="19050" lIns="19050" spcFirstLastPara="1" rIns="19050" wrap="square" tIns="19050">
            <a:noAutofit/>
          </a:bodyPr>
          <a:lstStyle>
            <a:lvl1pPr indent="-342900" lvl="0" marL="457200" algn="l">
              <a:lnSpc>
                <a:spcPct val="100000"/>
              </a:lnSpc>
              <a:spcBef>
                <a:spcPts val="0"/>
              </a:spcBef>
              <a:spcAft>
                <a:spcPts val="0"/>
              </a:spcAft>
              <a:buClr>
                <a:srgbClr val="24292E"/>
              </a:buClr>
              <a:buSzPts val="1800"/>
              <a:buChar char="●"/>
              <a:defRPr sz="1800">
                <a:solidFill>
                  <a:srgbClr val="24292E"/>
                </a:solidFill>
              </a:defRPr>
            </a:lvl1pPr>
            <a:lvl2pPr indent="-342900" lvl="1" marL="914400" algn="l">
              <a:lnSpc>
                <a:spcPct val="100000"/>
              </a:lnSpc>
              <a:spcBef>
                <a:spcPts val="400"/>
              </a:spcBef>
              <a:spcAft>
                <a:spcPts val="0"/>
              </a:spcAft>
              <a:buClr>
                <a:srgbClr val="24292E"/>
              </a:buClr>
              <a:buSzPts val="1800"/>
              <a:buChar char="○"/>
              <a:defRPr sz="1800">
                <a:solidFill>
                  <a:srgbClr val="24292E"/>
                </a:solidFill>
              </a:defRPr>
            </a:lvl2pPr>
            <a:lvl3pPr indent="-342900" lvl="2" marL="1371600" algn="l">
              <a:lnSpc>
                <a:spcPct val="100000"/>
              </a:lnSpc>
              <a:spcBef>
                <a:spcPts val="400"/>
              </a:spcBef>
              <a:spcAft>
                <a:spcPts val="0"/>
              </a:spcAft>
              <a:buClr>
                <a:srgbClr val="24292E"/>
              </a:buClr>
              <a:buSzPts val="1800"/>
              <a:buChar char="■"/>
              <a:defRPr sz="1800">
                <a:solidFill>
                  <a:srgbClr val="24292E"/>
                </a:solidFill>
              </a:defRPr>
            </a:lvl3pPr>
            <a:lvl4pPr indent="-342900" lvl="3" marL="1828800" algn="l">
              <a:lnSpc>
                <a:spcPct val="100000"/>
              </a:lnSpc>
              <a:spcBef>
                <a:spcPts val="400"/>
              </a:spcBef>
              <a:spcAft>
                <a:spcPts val="0"/>
              </a:spcAft>
              <a:buClr>
                <a:srgbClr val="24292E"/>
              </a:buClr>
              <a:buSzPts val="1800"/>
              <a:buChar char="●"/>
              <a:defRPr sz="1800">
                <a:solidFill>
                  <a:srgbClr val="24292E"/>
                </a:solidFill>
              </a:defRPr>
            </a:lvl4pPr>
            <a:lvl5pPr indent="-342900" lvl="4" marL="2286000" algn="l">
              <a:lnSpc>
                <a:spcPct val="100000"/>
              </a:lnSpc>
              <a:spcBef>
                <a:spcPts val="400"/>
              </a:spcBef>
              <a:spcAft>
                <a:spcPts val="0"/>
              </a:spcAft>
              <a:buClr>
                <a:srgbClr val="24292E"/>
              </a:buClr>
              <a:buSzPts val="1800"/>
              <a:buChar char="○"/>
              <a:defRPr sz="1800">
                <a:solidFill>
                  <a:srgbClr val="24292E"/>
                </a:solidFill>
              </a:defRPr>
            </a:lvl5pPr>
            <a:lvl6pPr indent="-342900" lvl="5" marL="2743200" algn="l">
              <a:lnSpc>
                <a:spcPct val="100000"/>
              </a:lnSpc>
              <a:spcBef>
                <a:spcPts val="400"/>
              </a:spcBef>
              <a:spcAft>
                <a:spcPts val="0"/>
              </a:spcAft>
              <a:buClr>
                <a:srgbClr val="24292E"/>
              </a:buClr>
              <a:buSzPts val="1800"/>
              <a:buChar char="■"/>
              <a:defRPr sz="1800">
                <a:solidFill>
                  <a:srgbClr val="24292E"/>
                </a:solidFill>
              </a:defRPr>
            </a:lvl6pPr>
            <a:lvl7pPr indent="-342900" lvl="6" marL="3200400" algn="l">
              <a:lnSpc>
                <a:spcPct val="100000"/>
              </a:lnSpc>
              <a:spcBef>
                <a:spcPts val="400"/>
              </a:spcBef>
              <a:spcAft>
                <a:spcPts val="0"/>
              </a:spcAft>
              <a:buClr>
                <a:srgbClr val="24292E"/>
              </a:buClr>
              <a:buSzPts val="1800"/>
              <a:buChar char="●"/>
              <a:defRPr sz="1800">
                <a:solidFill>
                  <a:srgbClr val="24292E"/>
                </a:solidFill>
              </a:defRPr>
            </a:lvl7pPr>
            <a:lvl8pPr indent="-342900" lvl="7" marL="3657600" algn="l">
              <a:lnSpc>
                <a:spcPct val="100000"/>
              </a:lnSpc>
              <a:spcBef>
                <a:spcPts val="400"/>
              </a:spcBef>
              <a:spcAft>
                <a:spcPts val="0"/>
              </a:spcAft>
              <a:buClr>
                <a:srgbClr val="24292E"/>
              </a:buClr>
              <a:buSzPts val="1800"/>
              <a:buChar char="○"/>
              <a:defRPr sz="1800">
                <a:solidFill>
                  <a:srgbClr val="24292E"/>
                </a:solidFill>
              </a:defRPr>
            </a:lvl8pPr>
            <a:lvl9pPr indent="-342900" lvl="8" marL="411480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All white" showMasterSp="0">
  <p:cSld name="2-col Image_1">
    <p:bg>
      <p:bgPr>
        <a:solidFill>
          <a:srgbClr val="FFFFFF"/>
        </a:solidFill>
      </p:bgPr>
    </p:bg>
    <p:spTree>
      <p:nvGrpSpPr>
        <p:cNvPr id="136" name="Shape 136"/>
        <p:cNvGrpSpPr/>
        <p:nvPr/>
      </p:nvGrpSpPr>
      <p:grpSpPr>
        <a:xfrm>
          <a:off x="0" y="0"/>
          <a:ext cx="0" cy="0"/>
          <a:chOff x="0" y="0"/>
          <a:chExt cx="0" cy="0"/>
        </a:xfrm>
      </p:grpSpPr>
      <p:sp>
        <p:nvSpPr>
          <p:cNvPr id="137" name="Google Shape;137;p65"/>
          <p:cNvSpPr txBox="1"/>
          <p:nvPr>
            <p:ph type="title"/>
          </p:nvPr>
        </p:nvSpPr>
        <p:spPr>
          <a:xfrm>
            <a:off x="457200" y="228600"/>
            <a:ext cx="3831300" cy="13464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24292E"/>
              </a:buClr>
              <a:buSzPts val="3000"/>
              <a:buFont typeface="Helvetica Neue"/>
              <a:buNone/>
              <a:defRPr sz="3000">
                <a:solidFill>
                  <a:srgbClr val="24292E"/>
                </a:solidFill>
              </a:defRPr>
            </a:lvl1pPr>
            <a:lvl2pPr lvl="1" algn="l">
              <a:lnSpc>
                <a:spcPct val="100000"/>
              </a:lnSpc>
              <a:spcBef>
                <a:spcPts val="0"/>
              </a:spcBef>
              <a:spcAft>
                <a:spcPts val="0"/>
              </a:spcAft>
              <a:buClr>
                <a:srgbClr val="24292E"/>
              </a:buClr>
              <a:buSzPts val="3000"/>
              <a:buNone/>
              <a:defRPr sz="3000">
                <a:solidFill>
                  <a:srgbClr val="24292E"/>
                </a:solidFill>
              </a:defRPr>
            </a:lvl2pPr>
            <a:lvl3pPr lvl="2" algn="l">
              <a:lnSpc>
                <a:spcPct val="100000"/>
              </a:lnSpc>
              <a:spcBef>
                <a:spcPts val="0"/>
              </a:spcBef>
              <a:spcAft>
                <a:spcPts val="0"/>
              </a:spcAft>
              <a:buClr>
                <a:srgbClr val="24292E"/>
              </a:buClr>
              <a:buSzPts val="3000"/>
              <a:buNone/>
              <a:defRPr sz="3000">
                <a:solidFill>
                  <a:srgbClr val="24292E"/>
                </a:solidFill>
              </a:defRPr>
            </a:lvl3pPr>
            <a:lvl4pPr lvl="3" algn="l">
              <a:lnSpc>
                <a:spcPct val="100000"/>
              </a:lnSpc>
              <a:spcBef>
                <a:spcPts val="0"/>
              </a:spcBef>
              <a:spcAft>
                <a:spcPts val="0"/>
              </a:spcAft>
              <a:buClr>
                <a:srgbClr val="24292E"/>
              </a:buClr>
              <a:buSzPts val="3000"/>
              <a:buNone/>
              <a:defRPr sz="3000">
                <a:solidFill>
                  <a:srgbClr val="24292E"/>
                </a:solidFill>
              </a:defRPr>
            </a:lvl4pPr>
            <a:lvl5pPr lvl="4" algn="l">
              <a:lnSpc>
                <a:spcPct val="100000"/>
              </a:lnSpc>
              <a:spcBef>
                <a:spcPts val="0"/>
              </a:spcBef>
              <a:spcAft>
                <a:spcPts val="0"/>
              </a:spcAft>
              <a:buClr>
                <a:srgbClr val="24292E"/>
              </a:buClr>
              <a:buSzPts val="3000"/>
              <a:buNone/>
              <a:defRPr sz="3000">
                <a:solidFill>
                  <a:srgbClr val="24292E"/>
                </a:solidFill>
              </a:defRPr>
            </a:lvl5pPr>
            <a:lvl6pPr lvl="5" algn="l">
              <a:lnSpc>
                <a:spcPct val="100000"/>
              </a:lnSpc>
              <a:spcBef>
                <a:spcPts val="0"/>
              </a:spcBef>
              <a:spcAft>
                <a:spcPts val="0"/>
              </a:spcAft>
              <a:buClr>
                <a:srgbClr val="24292E"/>
              </a:buClr>
              <a:buSzPts val="3000"/>
              <a:buNone/>
              <a:defRPr sz="3000">
                <a:solidFill>
                  <a:srgbClr val="24292E"/>
                </a:solidFill>
              </a:defRPr>
            </a:lvl6pPr>
            <a:lvl7pPr lvl="6" algn="l">
              <a:lnSpc>
                <a:spcPct val="100000"/>
              </a:lnSpc>
              <a:spcBef>
                <a:spcPts val="0"/>
              </a:spcBef>
              <a:spcAft>
                <a:spcPts val="0"/>
              </a:spcAft>
              <a:buClr>
                <a:srgbClr val="24292E"/>
              </a:buClr>
              <a:buSzPts val="3000"/>
              <a:buNone/>
              <a:defRPr sz="3000">
                <a:solidFill>
                  <a:srgbClr val="24292E"/>
                </a:solidFill>
              </a:defRPr>
            </a:lvl7pPr>
            <a:lvl8pPr lvl="7" algn="l">
              <a:lnSpc>
                <a:spcPct val="100000"/>
              </a:lnSpc>
              <a:spcBef>
                <a:spcPts val="0"/>
              </a:spcBef>
              <a:spcAft>
                <a:spcPts val="0"/>
              </a:spcAft>
              <a:buClr>
                <a:srgbClr val="24292E"/>
              </a:buClr>
              <a:buSzPts val="3000"/>
              <a:buNone/>
              <a:defRPr sz="3000">
                <a:solidFill>
                  <a:srgbClr val="24292E"/>
                </a:solidFill>
              </a:defRPr>
            </a:lvl8pPr>
            <a:lvl9pPr lvl="8" algn="l">
              <a:lnSpc>
                <a:spcPct val="100000"/>
              </a:lnSpc>
              <a:spcBef>
                <a:spcPts val="0"/>
              </a:spcBef>
              <a:spcAft>
                <a:spcPts val="0"/>
              </a:spcAft>
              <a:buClr>
                <a:srgbClr val="24292E"/>
              </a:buClr>
              <a:buSzPts val="3000"/>
              <a:buNone/>
              <a:defRPr sz="3000">
                <a:solidFill>
                  <a:srgbClr val="24292E"/>
                </a:solidFill>
              </a:defRPr>
            </a:lvl9pPr>
          </a:lstStyle>
          <a:p/>
        </p:txBody>
      </p:sp>
      <p:sp>
        <p:nvSpPr>
          <p:cNvPr id="138" name="Google Shape;138;p65"/>
          <p:cNvSpPr txBox="1"/>
          <p:nvPr>
            <p:ph idx="1" type="body"/>
          </p:nvPr>
        </p:nvSpPr>
        <p:spPr>
          <a:xfrm>
            <a:off x="457200" y="1828800"/>
            <a:ext cx="3831300" cy="2788800"/>
          </a:xfrm>
          <a:prstGeom prst="rect">
            <a:avLst/>
          </a:prstGeom>
          <a:noFill/>
          <a:ln>
            <a:noFill/>
          </a:ln>
        </p:spPr>
        <p:txBody>
          <a:bodyPr anchorCtr="0" anchor="t" bIns="19050" lIns="19050" spcFirstLastPara="1" rIns="19050" wrap="square" tIns="19050">
            <a:noAutofit/>
          </a:bodyPr>
          <a:lstStyle>
            <a:lvl1pPr indent="-342900" lvl="0" marL="457200" algn="l">
              <a:lnSpc>
                <a:spcPct val="100000"/>
              </a:lnSpc>
              <a:spcBef>
                <a:spcPts val="0"/>
              </a:spcBef>
              <a:spcAft>
                <a:spcPts val="0"/>
              </a:spcAft>
              <a:buClr>
                <a:srgbClr val="24292E"/>
              </a:buClr>
              <a:buSzPts val="1800"/>
              <a:buChar char="●"/>
              <a:defRPr sz="1800">
                <a:solidFill>
                  <a:srgbClr val="24292E"/>
                </a:solidFill>
              </a:defRPr>
            </a:lvl1pPr>
            <a:lvl2pPr indent="-342900" lvl="1" marL="914400" algn="l">
              <a:lnSpc>
                <a:spcPct val="100000"/>
              </a:lnSpc>
              <a:spcBef>
                <a:spcPts val="400"/>
              </a:spcBef>
              <a:spcAft>
                <a:spcPts val="0"/>
              </a:spcAft>
              <a:buClr>
                <a:srgbClr val="24292E"/>
              </a:buClr>
              <a:buSzPts val="1800"/>
              <a:buChar char="○"/>
              <a:defRPr sz="1800">
                <a:solidFill>
                  <a:srgbClr val="24292E"/>
                </a:solidFill>
              </a:defRPr>
            </a:lvl2pPr>
            <a:lvl3pPr indent="-342900" lvl="2" marL="1371600" algn="l">
              <a:lnSpc>
                <a:spcPct val="100000"/>
              </a:lnSpc>
              <a:spcBef>
                <a:spcPts val="400"/>
              </a:spcBef>
              <a:spcAft>
                <a:spcPts val="0"/>
              </a:spcAft>
              <a:buClr>
                <a:srgbClr val="24292E"/>
              </a:buClr>
              <a:buSzPts val="1800"/>
              <a:buChar char="■"/>
              <a:defRPr sz="1800">
                <a:solidFill>
                  <a:srgbClr val="24292E"/>
                </a:solidFill>
              </a:defRPr>
            </a:lvl3pPr>
            <a:lvl4pPr indent="-342900" lvl="3" marL="1828800" algn="l">
              <a:lnSpc>
                <a:spcPct val="100000"/>
              </a:lnSpc>
              <a:spcBef>
                <a:spcPts val="400"/>
              </a:spcBef>
              <a:spcAft>
                <a:spcPts val="0"/>
              </a:spcAft>
              <a:buClr>
                <a:srgbClr val="24292E"/>
              </a:buClr>
              <a:buSzPts val="1800"/>
              <a:buChar char="●"/>
              <a:defRPr sz="1800">
                <a:solidFill>
                  <a:srgbClr val="24292E"/>
                </a:solidFill>
              </a:defRPr>
            </a:lvl4pPr>
            <a:lvl5pPr indent="-342900" lvl="4" marL="2286000" algn="l">
              <a:lnSpc>
                <a:spcPct val="100000"/>
              </a:lnSpc>
              <a:spcBef>
                <a:spcPts val="400"/>
              </a:spcBef>
              <a:spcAft>
                <a:spcPts val="0"/>
              </a:spcAft>
              <a:buClr>
                <a:srgbClr val="24292E"/>
              </a:buClr>
              <a:buSzPts val="1800"/>
              <a:buChar char="○"/>
              <a:defRPr sz="1800">
                <a:solidFill>
                  <a:srgbClr val="24292E"/>
                </a:solidFill>
              </a:defRPr>
            </a:lvl5pPr>
            <a:lvl6pPr indent="-342900" lvl="5" marL="2743200" algn="l">
              <a:lnSpc>
                <a:spcPct val="100000"/>
              </a:lnSpc>
              <a:spcBef>
                <a:spcPts val="400"/>
              </a:spcBef>
              <a:spcAft>
                <a:spcPts val="0"/>
              </a:spcAft>
              <a:buClr>
                <a:srgbClr val="24292E"/>
              </a:buClr>
              <a:buSzPts val="1800"/>
              <a:buChar char="■"/>
              <a:defRPr sz="1800">
                <a:solidFill>
                  <a:srgbClr val="24292E"/>
                </a:solidFill>
              </a:defRPr>
            </a:lvl6pPr>
            <a:lvl7pPr indent="-342900" lvl="6" marL="3200400" algn="l">
              <a:lnSpc>
                <a:spcPct val="100000"/>
              </a:lnSpc>
              <a:spcBef>
                <a:spcPts val="400"/>
              </a:spcBef>
              <a:spcAft>
                <a:spcPts val="0"/>
              </a:spcAft>
              <a:buClr>
                <a:srgbClr val="24292E"/>
              </a:buClr>
              <a:buSzPts val="1800"/>
              <a:buChar char="●"/>
              <a:defRPr sz="1800">
                <a:solidFill>
                  <a:srgbClr val="24292E"/>
                </a:solidFill>
              </a:defRPr>
            </a:lvl7pPr>
            <a:lvl8pPr indent="-342900" lvl="7" marL="3657600" algn="l">
              <a:lnSpc>
                <a:spcPct val="100000"/>
              </a:lnSpc>
              <a:spcBef>
                <a:spcPts val="400"/>
              </a:spcBef>
              <a:spcAft>
                <a:spcPts val="0"/>
              </a:spcAft>
              <a:buClr>
                <a:srgbClr val="24292E"/>
              </a:buClr>
              <a:buSzPts val="1800"/>
              <a:buChar char="○"/>
              <a:defRPr sz="1800">
                <a:solidFill>
                  <a:srgbClr val="24292E"/>
                </a:solidFill>
              </a:defRPr>
            </a:lvl8pPr>
            <a:lvl9pPr indent="-342900" lvl="8" marL="411480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showMasterSp="0">
  <p:cSld name="3-col">
    <p:spTree>
      <p:nvGrpSpPr>
        <p:cNvPr id="18" name="Shape 18"/>
        <p:cNvGrpSpPr/>
        <p:nvPr/>
      </p:nvGrpSpPr>
      <p:grpSpPr>
        <a:xfrm>
          <a:off x="0" y="0"/>
          <a:ext cx="0" cy="0"/>
          <a:chOff x="0" y="0"/>
          <a:chExt cx="0" cy="0"/>
        </a:xfrm>
      </p:grpSpPr>
      <p:sp>
        <p:nvSpPr>
          <p:cNvPr id="19" name="Google Shape;19;p27"/>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algn="ctr">
              <a:lnSpc>
                <a:spcPct val="100000"/>
              </a:lnSpc>
              <a:spcBef>
                <a:spcPts val="0"/>
              </a:spcBef>
              <a:spcAft>
                <a:spcPts val="0"/>
              </a:spcAft>
              <a:buClr>
                <a:srgbClr val="FFFFFF"/>
              </a:buClr>
              <a:buSzPts val="3000"/>
              <a:buNone/>
              <a:defRPr sz="3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showMasterSp="0">
  <p:cSld name="Bottom title">
    <p:spTree>
      <p:nvGrpSpPr>
        <p:cNvPr id="139" name="Shape 139"/>
        <p:cNvGrpSpPr/>
        <p:nvPr/>
      </p:nvGrpSpPr>
      <p:grpSpPr>
        <a:xfrm>
          <a:off x="0" y="0"/>
          <a:ext cx="0" cy="0"/>
          <a:chOff x="0" y="0"/>
          <a:chExt cx="0" cy="0"/>
        </a:xfrm>
      </p:grpSpPr>
      <p:sp>
        <p:nvSpPr>
          <p:cNvPr id="140" name="Google Shape;140;p66"/>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FFFF"/>
              </a:buClr>
              <a:buSzPts val="3000"/>
              <a:buNone/>
              <a:defRPr sz="3000"/>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1" showMasterSp="0">
  <p:cSld name="Bottom title_1">
    <p:bg>
      <p:bgPr>
        <a:solidFill>
          <a:srgbClr val="FFFFFF"/>
        </a:solidFill>
      </p:bgPr>
    </p:bg>
    <p:spTree>
      <p:nvGrpSpPr>
        <p:cNvPr id="141" name="Shape 141"/>
        <p:cNvGrpSpPr/>
        <p:nvPr/>
      </p:nvGrpSpPr>
      <p:grpSpPr>
        <a:xfrm>
          <a:off x="0" y="0"/>
          <a:ext cx="0" cy="0"/>
          <a:chOff x="0" y="0"/>
          <a:chExt cx="0" cy="0"/>
        </a:xfrm>
      </p:grpSpPr>
      <p:sp>
        <p:nvSpPr>
          <p:cNvPr id="142" name="Google Shape;142;p67"/>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24292E"/>
              </a:buClr>
              <a:buSzPts val="3000"/>
              <a:buNone/>
              <a:defRPr sz="3000">
                <a:solidFill>
                  <a:srgbClr val="24292E"/>
                </a:solidFill>
              </a:defRPr>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143" name="Shape 143"/>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owser" showMasterSp="0" type="tx">
  <p:cSld name="TITLE_AND_BODY">
    <p:spTree>
      <p:nvGrpSpPr>
        <p:cNvPr id="144" name="Shape 144"/>
        <p:cNvGrpSpPr/>
        <p:nvPr/>
      </p:nvGrpSpPr>
      <p:grpSpPr>
        <a:xfrm>
          <a:off x="0" y="0"/>
          <a:ext cx="0" cy="0"/>
          <a:chOff x="0" y="0"/>
          <a:chExt cx="0" cy="0"/>
        </a:xfrm>
      </p:grpSpPr>
      <p:sp>
        <p:nvSpPr>
          <p:cNvPr id="145" name="Google Shape;145;p69"/>
          <p:cNvSpPr/>
          <p:nvPr/>
        </p:nvSpPr>
        <p:spPr>
          <a:xfrm>
            <a:off x="0" y="0"/>
            <a:ext cx="9144000" cy="626100"/>
          </a:xfrm>
          <a:prstGeom prst="rect">
            <a:avLst/>
          </a:prstGeom>
          <a:solidFill>
            <a:srgbClr val="D1D5DA"/>
          </a:solidFill>
          <a:ln>
            <a:noFill/>
          </a:ln>
          <a:effectLst>
            <a:outerShdw rotWithShape="0" dir="5400000" dist="76891">
              <a:srgbClr val="000000">
                <a:alpha val="14117"/>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46" name="Google Shape;146;p69"/>
          <p:cNvSpPr/>
          <p:nvPr/>
        </p:nvSpPr>
        <p:spPr>
          <a:xfrm>
            <a:off x="880206" y="98598"/>
            <a:ext cx="7383600" cy="429000"/>
          </a:xfrm>
          <a:prstGeom prst="roundRect">
            <a:avLst>
              <a:gd fmla="val 50000" name="adj"/>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47" name="Google Shape;147;p69"/>
          <p:cNvSpPr txBox="1"/>
          <p:nvPr>
            <p:ph idx="1" type="body"/>
          </p:nvPr>
        </p:nvSpPr>
        <p:spPr>
          <a:xfrm>
            <a:off x="1244910" y="100013"/>
            <a:ext cx="6654300" cy="428700"/>
          </a:xfrm>
          <a:prstGeom prst="rect">
            <a:avLst/>
          </a:prstGeom>
          <a:noFill/>
          <a:ln>
            <a:noFill/>
          </a:ln>
        </p:spPr>
        <p:txBody>
          <a:bodyPr anchorCtr="0" anchor="ctr" bIns="19050" lIns="19050" spcFirstLastPara="1" rIns="19050" wrap="square" tIns="19050">
            <a:noAutofit/>
          </a:bodyPr>
          <a:lstStyle>
            <a:lvl1pPr indent="-342900" lvl="0" marL="457200" algn="ctr">
              <a:lnSpc>
                <a:spcPct val="100000"/>
              </a:lnSpc>
              <a:spcBef>
                <a:spcPts val="0"/>
              </a:spcBef>
              <a:spcAft>
                <a:spcPts val="0"/>
              </a:spcAft>
              <a:buClr>
                <a:srgbClr val="000000"/>
              </a:buClr>
              <a:buSzPts val="1800"/>
              <a:buFont typeface="Helvetica Neue"/>
              <a:buChar char="•"/>
              <a:defRPr sz="1800">
                <a:solidFill>
                  <a:srgbClr val="000000"/>
                </a:solidFill>
              </a:defRPr>
            </a:lvl1pPr>
            <a:lvl2pPr indent="-342900" lvl="1" marL="914400" algn="ctr">
              <a:lnSpc>
                <a:spcPct val="100000"/>
              </a:lnSpc>
              <a:spcBef>
                <a:spcPts val="0"/>
              </a:spcBef>
              <a:spcAft>
                <a:spcPts val="0"/>
              </a:spcAft>
              <a:buClr>
                <a:srgbClr val="000000"/>
              </a:buClr>
              <a:buSzPts val="1800"/>
              <a:buFont typeface="Helvetica Neue"/>
              <a:buChar char="-"/>
              <a:defRPr sz="1800">
                <a:solidFill>
                  <a:srgbClr val="000000"/>
                </a:solidFill>
              </a:defRPr>
            </a:lvl2pPr>
            <a:lvl3pPr indent="-342900" lvl="2" marL="1371600" algn="ctr">
              <a:lnSpc>
                <a:spcPct val="100000"/>
              </a:lnSpc>
              <a:spcBef>
                <a:spcPts val="0"/>
              </a:spcBef>
              <a:spcAft>
                <a:spcPts val="0"/>
              </a:spcAft>
              <a:buClr>
                <a:srgbClr val="000000"/>
              </a:buClr>
              <a:buSzPts val="1800"/>
              <a:buFont typeface="Helvetica Neue"/>
              <a:buChar char="-"/>
              <a:defRPr sz="1800">
                <a:solidFill>
                  <a:srgbClr val="000000"/>
                </a:solidFill>
              </a:defRPr>
            </a:lvl3pPr>
            <a:lvl4pPr indent="-342900" lvl="3" marL="1828800" algn="ctr">
              <a:lnSpc>
                <a:spcPct val="100000"/>
              </a:lnSpc>
              <a:spcBef>
                <a:spcPts val="0"/>
              </a:spcBef>
              <a:spcAft>
                <a:spcPts val="0"/>
              </a:spcAft>
              <a:buClr>
                <a:srgbClr val="000000"/>
              </a:buClr>
              <a:buSzPts val="1800"/>
              <a:buFont typeface="Helvetica Neue"/>
              <a:buChar char="-"/>
              <a:defRPr sz="1800">
                <a:solidFill>
                  <a:srgbClr val="000000"/>
                </a:solidFill>
              </a:defRPr>
            </a:lvl4pPr>
            <a:lvl5pPr indent="-342900" lvl="4" marL="2286000" algn="ctr">
              <a:lnSpc>
                <a:spcPct val="100000"/>
              </a:lnSpc>
              <a:spcBef>
                <a:spcPts val="0"/>
              </a:spcBef>
              <a:spcAft>
                <a:spcPts val="0"/>
              </a:spcAft>
              <a:buClr>
                <a:srgbClr val="000000"/>
              </a:buClr>
              <a:buSzPts val="1800"/>
              <a:buFont typeface="Helvetica Neue"/>
              <a:buChar char="-"/>
              <a:defRPr sz="1800">
                <a:solidFill>
                  <a:srgbClr val="000000"/>
                </a:solidFill>
              </a:defRPr>
            </a:lvl5pPr>
            <a:lvl6pPr indent="-342900" lvl="5" marL="2743200" algn="ctr">
              <a:lnSpc>
                <a:spcPct val="110000"/>
              </a:lnSpc>
              <a:spcBef>
                <a:spcPts val="0"/>
              </a:spcBef>
              <a:spcAft>
                <a:spcPts val="0"/>
              </a:spcAft>
              <a:buClr>
                <a:srgbClr val="FFFFFF"/>
              </a:buClr>
              <a:buSzPts val="1800"/>
              <a:buChar char="-"/>
              <a:defRPr sz="1800"/>
            </a:lvl6pPr>
            <a:lvl7pPr indent="-342900" lvl="6" marL="3200400" algn="ctr">
              <a:lnSpc>
                <a:spcPct val="110000"/>
              </a:lnSpc>
              <a:spcBef>
                <a:spcPts val="0"/>
              </a:spcBef>
              <a:spcAft>
                <a:spcPts val="0"/>
              </a:spcAft>
              <a:buClr>
                <a:srgbClr val="FFFFFF"/>
              </a:buClr>
              <a:buSzPts val="1800"/>
              <a:buChar char="-"/>
              <a:defRPr sz="1800"/>
            </a:lvl7pPr>
            <a:lvl8pPr indent="-342900" lvl="7" marL="3657600" algn="ctr">
              <a:lnSpc>
                <a:spcPct val="110000"/>
              </a:lnSpc>
              <a:spcBef>
                <a:spcPts val="0"/>
              </a:spcBef>
              <a:spcAft>
                <a:spcPts val="0"/>
              </a:spcAft>
              <a:buClr>
                <a:srgbClr val="FFFFFF"/>
              </a:buClr>
              <a:buSzPts val="1800"/>
              <a:buChar char="-"/>
              <a:defRPr sz="1800"/>
            </a:lvl8pPr>
            <a:lvl9pPr indent="-342900" lvl="8" marL="4114800" algn="ctr">
              <a:lnSpc>
                <a:spcPct val="110000"/>
              </a:lnSpc>
              <a:spcBef>
                <a:spcPts val="0"/>
              </a:spcBef>
              <a:spcAft>
                <a:spcPts val="0"/>
              </a:spcAft>
              <a:buClr>
                <a:srgbClr val="FFFFFF"/>
              </a:buClr>
              <a:buSzPts val="1800"/>
              <a:buChar char="-"/>
              <a:defRPr sz="1800"/>
            </a:lvl9pPr>
          </a:lstStyle>
          <a:p/>
        </p:txBody>
      </p:sp>
      <p:sp>
        <p:nvSpPr>
          <p:cNvPr id="148" name="Google Shape;148;p69"/>
          <p:cNvSpPr/>
          <p:nvPr/>
        </p:nvSpPr>
        <p:spPr>
          <a:xfrm>
            <a:off x="0" y="5014553"/>
            <a:ext cx="9144000" cy="129000"/>
          </a:xfrm>
          <a:prstGeom prst="rect">
            <a:avLst/>
          </a:prstGeom>
          <a:solidFill>
            <a:srgbClr val="D1D5DA"/>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49" name="Google Shape;149;p69"/>
          <p:cNvSpPr/>
          <p:nvPr/>
        </p:nvSpPr>
        <p:spPr>
          <a:xfrm>
            <a:off x="0" y="5124611"/>
            <a:ext cx="9144000" cy="18900"/>
          </a:xfrm>
          <a:prstGeom prst="rect">
            <a:avLst/>
          </a:prstGeom>
          <a:solidFill>
            <a:srgbClr val="959DA5"/>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50" name="Google Shape;150;p69"/>
          <p:cNvSpPr/>
          <p:nvPr/>
        </p:nvSpPr>
        <p:spPr>
          <a:xfrm>
            <a:off x="7844631" y="186967"/>
            <a:ext cx="265200" cy="252000"/>
          </a:xfrm>
          <a:prstGeom prst="star5">
            <a:avLst>
              <a:gd fmla="val 24733" name="adj"/>
              <a:gd fmla="val 105146" name="hf"/>
              <a:gd fmla="val 110557" name="vf"/>
            </a:avLst>
          </a:prstGeom>
          <a:solidFill>
            <a:srgbClr val="3184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51" name="Google Shape;151;p6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itle only">
  <p:cSld name="Two points_3">
    <p:spTree>
      <p:nvGrpSpPr>
        <p:cNvPr id="152" name="Shape 152"/>
        <p:cNvGrpSpPr/>
        <p:nvPr/>
      </p:nvGrpSpPr>
      <p:grpSpPr>
        <a:xfrm>
          <a:off x="0" y="0"/>
          <a:ext cx="0" cy="0"/>
          <a:chOff x="0" y="0"/>
          <a:chExt cx="0" cy="0"/>
        </a:xfrm>
      </p:grpSpPr>
      <p:sp>
        <p:nvSpPr>
          <p:cNvPr id="153" name="Google Shape;153;p70"/>
          <p:cNvSpPr txBox="1"/>
          <p:nvPr>
            <p:ph type="title"/>
          </p:nvPr>
        </p:nvSpPr>
        <p:spPr>
          <a:xfrm>
            <a:off x="438150" y="466725"/>
            <a:ext cx="8420100" cy="600000"/>
          </a:xfrm>
          <a:prstGeom prst="rect">
            <a:avLst/>
          </a:prstGeom>
          <a:noFill/>
          <a:ln>
            <a:noFill/>
          </a:ln>
        </p:spPr>
        <p:txBody>
          <a:bodyPr anchorCtr="0" anchor="t" bIns="17150" lIns="34275" spcFirstLastPara="1" rIns="34275" wrap="square" tIns="17150">
            <a:noAutofit/>
          </a:bodyPr>
          <a:lstStyle>
            <a:lvl1pPr lvl="0" marR="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1" showMasterSp="0">
  <p:cSld name="Title Top 1">
    <p:bg>
      <p:bgPr>
        <a:solidFill>
          <a:srgbClr val="FFFFFF"/>
        </a:solidFill>
      </p:bgPr>
    </p:bg>
    <p:spTree>
      <p:nvGrpSpPr>
        <p:cNvPr id="157" name="Shape 157"/>
        <p:cNvGrpSpPr/>
        <p:nvPr/>
      </p:nvGrpSpPr>
      <p:grpSpPr>
        <a:xfrm>
          <a:off x="0" y="0"/>
          <a:ext cx="0" cy="0"/>
          <a:chOff x="0" y="0"/>
          <a:chExt cx="0" cy="0"/>
        </a:xfrm>
      </p:grpSpPr>
      <p:sp>
        <p:nvSpPr>
          <p:cNvPr id="158" name="Google Shape;158;p30"/>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algn="ctr">
              <a:lnSpc>
                <a:spcPct val="100000"/>
              </a:lnSpc>
              <a:spcBef>
                <a:spcPts val="0"/>
              </a:spcBef>
              <a:spcAft>
                <a:spcPts val="0"/>
              </a:spcAft>
              <a:buClr>
                <a:srgbClr val="24292E"/>
              </a:buClr>
              <a:buSzPts val="3000"/>
              <a:buNone/>
              <a:defRPr sz="3000">
                <a:solidFill>
                  <a:srgbClr val="24292E"/>
                </a:solidFill>
              </a:defRPr>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All white" showMasterSp="0">
  <p:cSld name="Split - All white">
    <p:bg>
      <p:bgPr>
        <a:solidFill>
          <a:srgbClr val="FFFFFF"/>
        </a:solidFill>
      </p:bgPr>
    </p:bg>
    <p:spTree>
      <p:nvGrpSpPr>
        <p:cNvPr id="159" name="Shape 159"/>
        <p:cNvGrpSpPr/>
        <p:nvPr/>
      </p:nvGrpSpPr>
      <p:grpSpPr>
        <a:xfrm>
          <a:off x="0" y="0"/>
          <a:ext cx="0" cy="0"/>
          <a:chOff x="0" y="0"/>
          <a:chExt cx="0" cy="0"/>
        </a:xfrm>
      </p:grpSpPr>
      <p:sp>
        <p:nvSpPr>
          <p:cNvPr id="160" name="Google Shape;160;p31"/>
          <p:cNvSpPr txBox="1"/>
          <p:nvPr>
            <p:ph type="title"/>
          </p:nvPr>
        </p:nvSpPr>
        <p:spPr>
          <a:xfrm>
            <a:off x="457200" y="228600"/>
            <a:ext cx="3831300" cy="13464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24292E"/>
              </a:buClr>
              <a:buSzPts val="3000"/>
              <a:buFont typeface="Helvetica Neue"/>
              <a:buNone/>
              <a:defRPr sz="3000">
                <a:solidFill>
                  <a:srgbClr val="24292E"/>
                </a:solidFill>
              </a:defRPr>
            </a:lvl1pPr>
            <a:lvl2pPr lvl="1" algn="l">
              <a:lnSpc>
                <a:spcPct val="100000"/>
              </a:lnSpc>
              <a:spcBef>
                <a:spcPts val="0"/>
              </a:spcBef>
              <a:spcAft>
                <a:spcPts val="0"/>
              </a:spcAft>
              <a:buClr>
                <a:srgbClr val="24292E"/>
              </a:buClr>
              <a:buSzPts val="3000"/>
              <a:buNone/>
              <a:defRPr sz="3000">
                <a:solidFill>
                  <a:srgbClr val="24292E"/>
                </a:solidFill>
              </a:defRPr>
            </a:lvl2pPr>
            <a:lvl3pPr lvl="2" algn="l">
              <a:lnSpc>
                <a:spcPct val="100000"/>
              </a:lnSpc>
              <a:spcBef>
                <a:spcPts val="0"/>
              </a:spcBef>
              <a:spcAft>
                <a:spcPts val="0"/>
              </a:spcAft>
              <a:buClr>
                <a:srgbClr val="24292E"/>
              </a:buClr>
              <a:buSzPts val="3000"/>
              <a:buNone/>
              <a:defRPr sz="3000">
                <a:solidFill>
                  <a:srgbClr val="24292E"/>
                </a:solidFill>
              </a:defRPr>
            </a:lvl3pPr>
            <a:lvl4pPr lvl="3" algn="l">
              <a:lnSpc>
                <a:spcPct val="100000"/>
              </a:lnSpc>
              <a:spcBef>
                <a:spcPts val="0"/>
              </a:spcBef>
              <a:spcAft>
                <a:spcPts val="0"/>
              </a:spcAft>
              <a:buClr>
                <a:srgbClr val="24292E"/>
              </a:buClr>
              <a:buSzPts val="3000"/>
              <a:buNone/>
              <a:defRPr sz="3000">
                <a:solidFill>
                  <a:srgbClr val="24292E"/>
                </a:solidFill>
              </a:defRPr>
            </a:lvl4pPr>
            <a:lvl5pPr lvl="4" algn="l">
              <a:lnSpc>
                <a:spcPct val="100000"/>
              </a:lnSpc>
              <a:spcBef>
                <a:spcPts val="0"/>
              </a:spcBef>
              <a:spcAft>
                <a:spcPts val="0"/>
              </a:spcAft>
              <a:buClr>
                <a:srgbClr val="24292E"/>
              </a:buClr>
              <a:buSzPts val="3000"/>
              <a:buNone/>
              <a:defRPr sz="3000">
                <a:solidFill>
                  <a:srgbClr val="24292E"/>
                </a:solidFill>
              </a:defRPr>
            </a:lvl5pPr>
            <a:lvl6pPr lvl="5" algn="l">
              <a:lnSpc>
                <a:spcPct val="100000"/>
              </a:lnSpc>
              <a:spcBef>
                <a:spcPts val="0"/>
              </a:spcBef>
              <a:spcAft>
                <a:spcPts val="0"/>
              </a:spcAft>
              <a:buClr>
                <a:srgbClr val="24292E"/>
              </a:buClr>
              <a:buSzPts val="3000"/>
              <a:buNone/>
              <a:defRPr sz="3000">
                <a:solidFill>
                  <a:srgbClr val="24292E"/>
                </a:solidFill>
              </a:defRPr>
            </a:lvl6pPr>
            <a:lvl7pPr lvl="6" algn="l">
              <a:lnSpc>
                <a:spcPct val="100000"/>
              </a:lnSpc>
              <a:spcBef>
                <a:spcPts val="0"/>
              </a:spcBef>
              <a:spcAft>
                <a:spcPts val="0"/>
              </a:spcAft>
              <a:buClr>
                <a:srgbClr val="24292E"/>
              </a:buClr>
              <a:buSzPts val="3000"/>
              <a:buNone/>
              <a:defRPr sz="3000">
                <a:solidFill>
                  <a:srgbClr val="24292E"/>
                </a:solidFill>
              </a:defRPr>
            </a:lvl7pPr>
            <a:lvl8pPr lvl="7" algn="l">
              <a:lnSpc>
                <a:spcPct val="100000"/>
              </a:lnSpc>
              <a:spcBef>
                <a:spcPts val="0"/>
              </a:spcBef>
              <a:spcAft>
                <a:spcPts val="0"/>
              </a:spcAft>
              <a:buClr>
                <a:srgbClr val="24292E"/>
              </a:buClr>
              <a:buSzPts val="3000"/>
              <a:buNone/>
              <a:defRPr sz="3000">
                <a:solidFill>
                  <a:srgbClr val="24292E"/>
                </a:solidFill>
              </a:defRPr>
            </a:lvl8pPr>
            <a:lvl9pPr lvl="8" algn="l">
              <a:lnSpc>
                <a:spcPct val="100000"/>
              </a:lnSpc>
              <a:spcBef>
                <a:spcPts val="0"/>
              </a:spcBef>
              <a:spcAft>
                <a:spcPts val="0"/>
              </a:spcAft>
              <a:buClr>
                <a:srgbClr val="24292E"/>
              </a:buClr>
              <a:buSzPts val="3000"/>
              <a:buNone/>
              <a:defRPr sz="3000">
                <a:solidFill>
                  <a:srgbClr val="24292E"/>
                </a:solidFill>
              </a:defRPr>
            </a:lvl9pPr>
          </a:lstStyle>
          <a:p/>
        </p:txBody>
      </p:sp>
      <p:sp>
        <p:nvSpPr>
          <p:cNvPr id="161" name="Google Shape;161;p31"/>
          <p:cNvSpPr txBox="1"/>
          <p:nvPr>
            <p:ph idx="1" type="body"/>
          </p:nvPr>
        </p:nvSpPr>
        <p:spPr>
          <a:xfrm>
            <a:off x="457200" y="1828800"/>
            <a:ext cx="3831300" cy="2788800"/>
          </a:xfrm>
          <a:prstGeom prst="rect">
            <a:avLst/>
          </a:prstGeom>
          <a:noFill/>
          <a:ln>
            <a:noFill/>
          </a:ln>
        </p:spPr>
        <p:txBody>
          <a:bodyPr anchorCtr="0" anchor="t" bIns="19050" lIns="19050" spcFirstLastPara="1" rIns="19050" wrap="square" tIns="19050">
            <a:noAutofit/>
          </a:bodyPr>
          <a:lstStyle>
            <a:lvl1pPr indent="-342900" lvl="0" marL="457200" algn="l">
              <a:lnSpc>
                <a:spcPct val="100000"/>
              </a:lnSpc>
              <a:spcBef>
                <a:spcPts val="0"/>
              </a:spcBef>
              <a:spcAft>
                <a:spcPts val="0"/>
              </a:spcAft>
              <a:buClr>
                <a:srgbClr val="24292E"/>
              </a:buClr>
              <a:buSzPts val="1800"/>
              <a:buChar char="●"/>
              <a:defRPr sz="1800">
                <a:solidFill>
                  <a:srgbClr val="24292E"/>
                </a:solidFill>
              </a:defRPr>
            </a:lvl1pPr>
            <a:lvl2pPr indent="-342900" lvl="1" marL="914400" algn="l">
              <a:lnSpc>
                <a:spcPct val="100000"/>
              </a:lnSpc>
              <a:spcBef>
                <a:spcPts val="400"/>
              </a:spcBef>
              <a:spcAft>
                <a:spcPts val="0"/>
              </a:spcAft>
              <a:buClr>
                <a:srgbClr val="24292E"/>
              </a:buClr>
              <a:buSzPts val="1800"/>
              <a:buChar char="○"/>
              <a:defRPr sz="1800">
                <a:solidFill>
                  <a:srgbClr val="24292E"/>
                </a:solidFill>
              </a:defRPr>
            </a:lvl2pPr>
            <a:lvl3pPr indent="-342900" lvl="2" marL="1371600" algn="l">
              <a:lnSpc>
                <a:spcPct val="100000"/>
              </a:lnSpc>
              <a:spcBef>
                <a:spcPts val="400"/>
              </a:spcBef>
              <a:spcAft>
                <a:spcPts val="0"/>
              </a:spcAft>
              <a:buClr>
                <a:srgbClr val="24292E"/>
              </a:buClr>
              <a:buSzPts val="1800"/>
              <a:buChar char="■"/>
              <a:defRPr sz="1800">
                <a:solidFill>
                  <a:srgbClr val="24292E"/>
                </a:solidFill>
              </a:defRPr>
            </a:lvl3pPr>
            <a:lvl4pPr indent="-342900" lvl="3" marL="1828800" algn="l">
              <a:lnSpc>
                <a:spcPct val="100000"/>
              </a:lnSpc>
              <a:spcBef>
                <a:spcPts val="400"/>
              </a:spcBef>
              <a:spcAft>
                <a:spcPts val="0"/>
              </a:spcAft>
              <a:buClr>
                <a:srgbClr val="24292E"/>
              </a:buClr>
              <a:buSzPts val="1800"/>
              <a:buChar char="●"/>
              <a:defRPr sz="1800">
                <a:solidFill>
                  <a:srgbClr val="24292E"/>
                </a:solidFill>
              </a:defRPr>
            </a:lvl4pPr>
            <a:lvl5pPr indent="-342900" lvl="4" marL="2286000" algn="l">
              <a:lnSpc>
                <a:spcPct val="100000"/>
              </a:lnSpc>
              <a:spcBef>
                <a:spcPts val="400"/>
              </a:spcBef>
              <a:spcAft>
                <a:spcPts val="0"/>
              </a:spcAft>
              <a:buClr>
                <a:srgbClr val="24292E"/>
              </a:buClr>
              <a:buSzPts val="1800"/>
              <a:buChar char="○"/>
              <a:defRPr sz="1800">
                <a:solidFill>
                  <a:srgbClr val="24292E"/>
                </a:solidFill>
              </a:defRPr>
            </a:lvl5pPr>
            <a:lvl6pPr indent="-342900" lvl="5" marL="2743200" algn="l">
              <a:lnSpc>
                <a:spcPct val="100000"/>
              </a:lnSpc>
              <a:spcBef>
                <a:spcPts val="400"/>
              </a:spcBef>
              <a:spcAft>
                <a:spcPts val="0"/>
              </a:spcAft>
              <a:buClr>
                <a:srgbClr val="24292E"/>
              </a:buClr>
              <a:buSzPts val="1800"/>
              <a:buChar char="■"/>
              <a:defRPr sz="1800">
                <a:solidFill>
                  <a:srgbClr val="24292E"/>
                </a:solidFill>
              </a:defRPr>
            </a:lvl6pPr>
            <a:lvl7pPr indent="-342900" lvl="6" marL="3200400" algn="l">
              <a:lnSpc>
                <a:spcPct val="100000"/>
              </a:lnSpc>
              <a:spcBef>
                <a:spcPts val="400"/>
              </a:spcBef>
              <a:spcAft>
                <a:spcPts val="0"/>
              </a:spcAft>
              <a:buClr>
                <a:srgbClr val="24292E"/>
              </a:buClr>
              <a:buSzPts val="1800"/>
              <a:buChar char="●"/>
              <a:defRPr sz="1800">
                <a:solidFill>
                  <a:srgbClr val="24292E"/>
                </a:solidFill>
              </a:defRPr>
            </a:lvl7pPr>
            <a:lvl8pPr indent="-342900" lvl="7" marL="3657600" algn="l">
              <a:lnSpc>
                <a:spcPct val="100000"/>
              </a:lnSpc>
              <a:spcBef>
                <a:spcPts val="400"/>
              </a:spcBef>
              <a:spcAft>
                <a:spcPts val="0"/>
              </a:spcAft>
              <a:buClr>
                <a:srgbClr val="24292E"/>
              </a:buClr>
              <a:buSzPts val="1800"/>
              <a:buChar char="○"/>
              <a:defRPr sz="1800">
                <a:solidFill>
                  <a:srgbClr val="24292E"/>
                </a:solidFill>
              </a:defRPr>
            </a:lvl8pPr>
            <a:lvl9pPr indent="-342900" lvl="8" marL="411480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Dark" showMasterSp="0" type="title">
  <p:cSld name="TITLE">
    <p:spTree>
      <p:nvGrpSpPr>
        <p:cNvPr id="162" name="Shape 162"/>
        <p:cNvGrpSpPr/>
        <p:nvPr/>
      </p:nvGrpSpPr>
      <p:grpSpPr>
        <a:xfrm>
          <a:off x="0" y="0"/>
          <a:ext cx="0" cy="0"/>
          <a:chOff x="0" y="0"/>
          <a:chExt cx="0" cy="0"/>
        </a:xfrm>
      </p:grpSpPr>
      <p:pic>
        <p:nvPicPr>
          <p:cNvPr id="163" name="Google Shape;163;p71" title="Background image"/>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invertocat.png" id="164" name="Google Shape;164;p71"/>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165" name="Google Shape;165;p71"/>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algn="l">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
        <p:nvSpPr>
          <p:cNvPr id="166" name="Google Shape;166;p71"/>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algn="l">
              <a:lnSpc>
                <a:spcPct val="100000"/>
              </a:lnSpc>
              <a:spcBef>
                <a:spcPts val="1500"/>
              </a:spcBef>
              <a:spcAft>
                <a:spcPts val="0"/>
              </a:spcAft>
              <a:buSzPts val="2400"/>
              <a:buNone/>
              <a:defRPr sz="1200">
                <a:latin typeface="Roboto Mono"/>
                <a:ea typeface="Roboto Mono"/>
                <a:cs typeface="Roboto Mono"/>
                <a:sym typeface="Roboto Mono"/>
              </a:defRPr>
            </a:lvl1pPr>
            <a:lvl2pPr lvl="1" algn="l">
              <a:lnSpc>
                <a:spcPct val="100000"/>
              </a:lnSpc>
              <a:spcBef>
                <a:spcPts val="1500"/>
              </a:spcBef>
              <a:spcAft>
                <a:spcPts val="0"/>
              </a:spcAft>
              <a:buSzPts val="1800"/>
              <a:buNone/>
              <a:defRPr sz="1200">
                <a:latin typeface="Roboto Mono"/>
                <a:ea typeface="Roboto Mono"/>
                <a:cs typeface="Roboto Mono"/>
                <a:sym typeface="Roboto Mono"/>
              </a:defRPr>
            </a:lvl2pPr>
            <a:lvl3pPr lvl="2" algn="l">
              <a:lnSpc>
                <a:spcPct val="100000"/>
              </a:lnSpc>
              <a:spcBef>
                <a:spcPts val="1500"/>
              </a:spcBef>
              <a:spcAft>
                <a:spcPts val="0"/>
              </a:spcAft>
              <a:buSzPts val="1800"/>
              <a:buNone/>
              <a:defRPr sz="1200">
                <a:latin typeface="Roboto Mono"/>
                <a:ea typeface="Roboto Mono"/>
                <a:cs typeface="Roboto Mono"/>
                <a:sym typeface="Roboto Mono"/>
              </a:defRPr>
            </a:lvl3pPr>
            <a:lvl4pPr lvl="3" algn="l">
              <a:lnSpc>
                <a:spcPct val="100000"/>
              </a:lnSpc>
              <a:spcBef>
                <a:spcPts val="1500"/>
              </a:spcBef>
              <a:spcAft>
                <a:spcPts val="0"/>
              </a:spcAft>
              <a:buSzPts val="1800"/>
              <a:buNone/>
              <a:defRPr sz="1200">
                <a:latin typeface="Roboto Mono"/>
                <a:ea typeface="Roboto Mono"/>
                <a:cs typeface="Roboto Mono"/>
                <a:sym typeface="Roboto Mono"/>
              </a:defRPr>
            </a:lvl4pPr>
            <a:lvl5pPr lvl="4" algn="l">
              <a:lnSpc>
                <a:spcPct val="100000"/>
              </a:lnSpc>
              <a:spcBef>
                <a:spcPts val="1500"/>
              </a:spcBef>
              <a:spcAft>
                <a:spcPts val="0"/>
              </a:spcAft>
              <a:buSzPts val="1800"/>
              <a:buNone/>
              <a:defRPr sz="1200">
                <a:latin typeface="Roboto Mono"/>
                <a:ea typeface="Roboto Mono"/>
                <a:cs typeface="Roboto Mono"/>
                <a:sym typeface="Roboto Mono"/>
              </a:defRPr>
            </a:lvl5pPr>
            <a:lvl6pPr lvl="5" algn="l">
              <a:lnSpc>
                <a:spcPct val="100000"/>
              </a:lnSpc>
              <a:spcBef>
                <a:spcPts val="1500"/>
              </a:spcBef>
              <a:spcAft>
                <a:spcPts val="0"/>
              </a:spcAft>
              <a:buSzPts val="1800"/>
              <a:buNone/>
              <a:defRPr sz="1200">
                <a:latin typeface="Roboto Mono"/>
                <a:ea typeface="Roboto Mono"/>
                <a:cs typeface="Roboto Mono"/>
                <a:sym typeface="Roboto Mono"/>
              </a:defRPr>
            </a:lvl6pPr>
            <a:lvl7pPr lvl="6" algn="l">
              <a:lnSpc>
                <a:spcPct val="100000"/>
              </a:lnSpc>
              <a:spcBef>
                <a:spcPts val="1500"/>
              </a:spcBef>
              <a:spcAft>
                <a:spcPts val="0"/>
              </a:spcAft>
              <a:buSzPts val="1800"/>
              <a:buNone/>
              <a:defRPr sz="1200">
                <a:latin typeface="Roboto Mono"/>
                <a:ea typeface="Roboto Mono"/>
                <a:cs typeface="Roboto Mono"/>
                <a:sym typeface="Roboto Mono"/>
              </a:defRPr>
            </a:lvl7pPr>
            <a:lvl8pPr lvl="7" algn="l">
              <a:lnSpc>
                <a:spcPct val="100000"/>
              </a:lnSpc>
              <a:spcBef>
                <a:spcPts val="1500"/>
              </a:spcBef>
              <a:spcAft>
                <a:spcPts val="0"/>
              </a:spcAft>
              <a:buSzPts val="1800"/>
              <a:buNone/>
              <a:defRPr sz="1200">
                <a:latin typeface="Roboto Mono"/>
                <a:ea typeface="Roboto Mono"/>
                <a:cs typeface="Roboto Mono"/>
                <a:sym typeface="Roboto Mono"/>
              </a:defRPr>
            </a:lvl8pPr>
            <a:lvl9pPr lvl="8" algn="l">
              <a:lnSpc>
                <a:spcPct val="100000"/>
              </a:lnSpc>
              <a:spcBef>
                <a:spcPts val="1500"/>
              </a:spcBef>
              <a:spcAft>
                <a:spcPts val="0"/>
              </a:spcAft>
              <a:buSzPts val="1800"/>
              <a:buNone/>
              <a:defRPr sz="1200">
                <a:latin typeface="Roboto Mono"/>
                <a:ea typeface="Roboto Mono"/>
                <a:cs typeface="Roboto Mono"/>
                <a:sym typeface="Roboto Mono"/>
              </a:defRPr>
            </a:lvl9pPr>
          </a:lstStyle>
          <a:p/>
        </p:txBody>
      </p:sp>
      <p:sp>
        <p:nvSpPr>
          <p:cNvPr descr="Place your username here." id="167" name="Google Shape;167;p71"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Blue" showMasterSp="0">
  <p:cSld name="1. Section Title - Blue">
    <p:bg>
      <p:bgPr>
        <a:solidFill>
          <a:srgbClr val="1658C5"/>
        </a:solidFill>
      </p:bgPr>
    </p:bg>
    <p:spTree>
      <p:nvGrpSpPr>
        <p:cNvPr id="168" name="Shape 168"/>
        <p:cNvGrpSpPr/>
        <p:nvPr/>
      </p:nvGrpSpPr>
      <p:grpSpPr>
        <a:xfrm>
          <a:off x="0" y="0"/>
          <a:ext cx="0" cy="0"/>
          <a:chOff x="0" y="0"/>
          <a:chExt cx="0" cy="0"/>
        </a:xfrm>
      </p:grpSpPr>
      <p:sp>
        <p:nvSpPr>
          <p:cNvPr id="169" name="Google Shape;169;p72"/>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4800"/>
              <a:buNone/>
              <a:defRPr sz="4800"/>
            </a:lvl1pPr>
            <a:lvl2pPr lvl="1" algn="l">
              <a:lnSpc>
                <a:spcPct val="100000"/>
              </a:lnSpc>
              <a:spcBef>
                <a:spcPts val="0"/>
              </a:spcBef>
              <a:spcAft>
                <a:spcPts val="0"/>
              </a:spcAft>
              <a:buClr>
                <a:srgbClr val="FFFFFF"/>
              </a:buClr>
              <a:buSzPts val="4800"/>
              <a:buNone/>
              <a:defRPr sz="4800"/>
            </a:lvl2pPr>
            <a:lvl3pPr lvl="2" algn="l">
              <a:lnSpc>
                <a:spcPct val="100000"/>
              </a:lnSpc>
              <a:spcBef>
                <a:spcPts val="0"/>
              </a:spcBef>
              <a:spcAft>
                <a:spcPts val="0"/>
              </a:spcAft>
              <a:buClr>
                <a:srgbClr val="FFFFFF"/>
              </a:buClr>
              <a:buSzPts val="4800"/>
              <a:buNone/>
              <a:defRPr sz="4800"/>
            </a:lvl3pPr>
            <a:lvl4pPr lvl="3" algn="l">
              <a:lnSpc>
                <a:spcPct val="100000"/>
              </a:lnSpc>
              <a:spcBef>
                <a:spcPts val="0"/>
              </a:spcBef>
              <a:spcAft>
                <a:spcPts val="0"/>
              </a:spcAft>
              <a:buClr>
                <a:srgbClr val="FFFFFF"/>
              </a:buClr>
              <a:buSzPts val="4800"/>
              <a:buNone/>
              <a:defRPr sz="4800"/>
            </a:lvl4pPr>
            <a:lvl5pPr lvl="4" algn="l">
              <a:lnSpc>
                <a:spcPct val="100000"/>
              </a:lnSpc>
              <a:spcBef>
                <a:spcPts val="0"/>
              </a:spcBef>
              <a:spcAft>
                <a:spcPts val="0"/>
              </a:spcAft>
              <a:buClr>
                <a:srgbClr val="FFFFFF"/>
              </a:buClr>
              <a:buSzPts val="4800"/>
              <a:buNone/>
              <a:defRPr sz="4800"/>
            </a:lvl5pPr>
            <a:lvl6pPr lvl="5" algn="l">
              <a:lnSpc>
                <a:spcPct val="100000"/>
              </a:lnSpc>
              <a:spcBef>
                <a:spcPts val="0"/>
              </a:spcBef>
              <a:spcAft>
                <a:spcPts val="0"/>
              </a:spcAft>
              <a:buClr>
                <a:srgbClr val="FFFFFF"/>
              </a:buClr>
              <a:buSzPts val="4800"/>
              <a:buNone/>
              <a:defRPr sz="4800"/>
            </a:lvl6pPr>
            <a:lvl7pPr lvl="6" algn="l">
              <a:lnSpc>
                <a:spcPct val="100000"/>
              </a:lnSpc>
              <a:spcBef>
                <a:spcPts val="0"/>
              </a:spcBef>
              <a:spcAft>
                <a:spcPts val="0"/>
              </a:spcAft>
              <a:buClr>
                <a:srgbClr val="FFFFFF"/>
              </a:buClr>
              <a:buSzPts val="4800"/>
              <a:buNone/>
              <a:defRPr sz="4800"/>
            </a:lvl7pPr>
            <a:lvl8pPr lvl="7" algn="l">
              <a:lnSpc>
                <a:spcPct val="100000"/>
              </a:lnSpc>
              <a:spcBef>
                <a:spcPts val="0"/>
              </a:spcBef>
              <a:spcAft>
                <a:spcPts val="0"/>
              </a:spcAft>
              <a:buClr>
                <a:srgbClr val="FFFFFF"/>
              </a:buClr>
              <a:buSzPts val="4800"/>
              <a:buNone/>
              <a:defRPr sz="4800"/>
            </a:lvl8pPr>
            <a:lvl9pPr lvl="8"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dark" showMasterSp="0">
  <p:cSld name="Brand - Mark on dark">
    <p:spTree>
      <p:nvGrpSpPr>
        <p:cNvPr id="170" name="Shape 170"/>
        <p:cNvGrpSpPr/>
        <p:nvPr/>
      </p:nvGrpSpPr>
      <p:grpSpPr>
        <a:xfrm>
          <a:off x="0" y="0"/>
          <a:ext cx="0" cy="0"/>
          <a:chOff x="0" y="0"/>
          <a:chExt cx="0" cy="0"/>
        </a:xfrm>
      </p:grpSpPr>
      <p:pic>
        <p:nvPicPr>
          <p:cNvPr id="171" name="Google Shape;171;p73"/>
          <p:cNvPicPr preferRelativeResize="0"/>
          <p:nvPr/>
        </p:nvPicPr>
        <p:blipFill rotWithShape="1">
          <a:blip r:embed="rId2">
            <a:alphaModFix/>
          </a:blip>
          <a:srcRect b="0" l="0" r="0" t="0"/>
          <a:stretch/>
        </p:blipFill>
        <p:spPr>
          <a:xfrm>
            <a:off x="3191250" y="1227588"/>
            <a:ext cx="2761488" cy="268833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Light" showMasterSp="0">
  <p:cSld name="2-col Bullets_1">
    <p:bg>
      <p:bgPr>
        <a:solidFill>
          <a:srgbClr val="F6F8FA"/>
        </a:solidFill>
      </p:bgPr>
    </p:bg>
    <p:spTree>
      <p:nvGrpSpPr>
        <p:cNvPr id="20" name="Shape 20"/>
        <p:cNvGrpSpPr/>
        <p:nvPr/>
      </p:nvGrpSpPr>
      <p:grpSpPr>
        <a:xfrm>
          <a:off x="0" y="0"/>
          <a:ext cx="0" cy="0"/>
          <a:chOff x="0" y="0"/>
          <a:chExt cx="0" cy="0"/>
        </a:xfrm>
      </p:grpSpPr>
      <p:sp>
        <p:nvSpPr>
          <p:cNvPr id="21" name="Google Shape;21;p28"/>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2" name="Google Shape;22;p28"/>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24292E"/>
              </a:buClr>
              <a:buSzPts val="3000"/>
              <a:buFont typeface="Helvetica Neue"/>
              <a:buNone/>
              <a:defRPr sz="3000">
                <a:solidFill>
                  <a:srgbClr val="24292E"/>
                </a:solidFill>
              </a:defRPr>
            </a:lvl1pPr>
            <a:lvl2pPr lvl="1" algn="l">
              <a:lnSpc>
                <a:spcPct val="100000"/>
              </a:lnSpc>
              <a:spcBef>
                <a:spcPts val="0"/>
              </a:spcBef>
              <a:spcAft>
                <a:spcPts val="0"/>
              </a:spcAft>
              <a:buClr>
                <a:srgbClr val="24292E"/>
              </a:buClr>
              <a:buSzPts val="3000"/>
              <a:buNone/>
              <a:defRPr sz="3000">
                <a:solidFill>
                  <a:srgbClr val="24292E"/>
                </a:solidFill>
              </a:defRPr>
            </a:lvl2pPr>
            <a:lvl3pPr lvl="2" algn="l">
              <a:lnSpc>
                <a:spcPct val="100000"/>
              </a:lnSpc>
              <a:spcBef>
                <a:spcPts val="0"/>
              </a:spcBef>
              <a:spcAft>
                <a:spcPts val="0"/>
              </a:spcAft>
              <a:buClr>
                <a:srgbClr val="24292E"/>
              </a:buClr>
              <a:buSzPts val="3000"/>
              <a:buNone/>
              <a:defRPr sz="3000">
                <a:solidFill>
                  <a:srgbClr val="24292E"/>
                </a:solidFill>
              </a:defRPr>
            </a:lvl3pPr>
            <a:lvl4pPr lvl="3" algn="l">
              <a:lnSpc>
                <a:spcPct val="100000"/>
              </a:lnSpc>
              <a:spcBef>
                <a:spcPts val="0"/>
              </a:spcBef>
              <a:spcAft>
                <a:spcPts val="0"/>
              </a:spcAft>
              <a:buClr>
                <a:srgbClr val="24292E"/>
              </a:buClr>
              <a:buSzPts val="3000"/>
              <a:buNone/>
              <a:defRPr sz="3000">
                <a:solidFill>
                  <a:srgbClr val="24292E"/>
                </a:solidFill>
              </a:defRPr>
            </a:lvl4pPr>
            <a:lvl5pPr lvl="4" algn="l">
              <a:lnSpc>
                <a:spcPct val="100000"/>
              </a:lnSpc>
              <a:spcBef>
                <a:spcPts val="0"/>
              </a:spcBef>
              <a:spcAft>
                <a:spcPts val="0"/>
              </a:spcAft>
              <a:buClr>
                <a:srgbClr val="24292E"/>
              </a:buClr>
              <a:buSzPts val="3000"/>
              <a:buNone/>
              <a:defRPr sz="3000">
                <a:solidFill>
                  <a:srgbClr val="24292E"/>
                </a:solidFill>
              </a:defRPr>
            </a:lvl5pPr>
            <a:lvl6pPr lvl="5" algn="l">
              <a:lnSpc>
                <a:spcPct val="100000"/>
              </a:lnSpc>
              <a:spcBef>
                <a:spcPts val="0"/>
              </a:spcBef>
              <a:spcAft>
                <a:spcPts val="0"/>
              </a:spcAft>
              <a:buClr>
                <a:srgbClr val="24292E"/>
              </a:buClr>
              <a:buSzPts val="3000"/>
              <a:buNone/>
              <a:defRPr sz="3000">
                <a:solidFill>
                  <a:srgbClr val="24292E"/>
                </a:solidFill>
              </a:defRPr>
            </a:lvl6pPr>
            <a:lvl7pPr lvl="6" algn="l">
              <a:lnSpc>
                <a:spcPct val="100000"/>
              </a:lnSpc>
              <a:spcBef>
                <a:spcPts val="0"/>
              </a:spcBef>
              <a:spcAft>
                <a:spcPts val="0"/>
              </a:spcAft>
              <a:buClr>
                <a:srgbClr val="24292E"/>
              </a:buClr>
              <a:buSzPts val="3000"/>
              <a:buNone/>
              <a:defRPr sz="3000">
                <a:solidFill>
                  <a:srgbClr val="24292E"/>
                </a:solidFill>
              </a:defRPr>
            </a:lvl7pPr>
            <a:lvl8pPr lvl="7" algn="l">
              <a:lnSpc>
                <a:spcPct val="100000"/>
              </a:lnSpc>
              <a:spcBef>
                <a:spcPts val="0"/>
              </a:spcBef>
              <a:spcAft>
                <a:spcPts val="0"/>
              </a:spcAft>
              <a:buClr>
                <a:srgbClr val="24292E"/>
              </a:buClr>
              <a:buSzPts val="3000"/>
              <a:buNone/>
              <a:defRPr sz="3000">
                <a:solidFill>
                  <a:srgbClr val="24292E"/>
                </a:solidFill>
              </a:defRPr>
            </a:lvl8pPr>
            <a:lvl9pPr lvl="8" algn="l">
              <a:lnSpc>
                <a:spcPct val="100000"/>
              </a:lnSpc>
              <a:spcBef>
                <a:spcPts val="0"/>
              </a:spcBef>
              <a:spcAft>
                <a:spcPts val="0"/>
              </a:spcAft>
              <a:buClr>
                <a:srgbClr val="24292E"/>
              </a:buClr>
              <a:buSzPts val="3000"/>
              <a:buNone/>
              <a:defRPr sz="3000">
                <a:solidFill>
                  <a:srgbClr val="24292E"/>
                </a:solidFill>
              </a:defRPr>
            </a:lvl9pPr>
          </a:lstStyle>
          <a:p/>
        </p:txBody>
      </p:sp>
      <p:sp>
        <p:nvSpPr>
          <p:cNvPr id="23" name="Google Shape;23;p28"/>
          <p:cNvSpPr txBox="1"/>
          <p:nvPr>
            <p:ph idx="1" type="body"/>
          </p:nvPr>
        </p:nvSpPr>
        <p:spPr>
          <a:xfrm>
            <a:off x="5029200" y="228600"/>
            <a:ext cx="3739800" cy="4572000"/>
          </a:xfrm>
          <a:prstGeom prst="rect">
            <a:avLst/>
          </a:prstGeom>
          <a:noFill/>
          <a:ln>
            <a:noFill/>
          </a:ln>
        </p:spPr>
        <p:txBody>
          <a:bodyPr anchorCtr="0" anchor="ctr" bIns="19050" lIns="19050" spcFirstLastPara="1" rIns="19050" wrap="square" tIns="19050">
            <a:noAutofit/>
          </a:bodyPr>
          <a:lstStyle>
            <a:lvl1pPr indent="-342900" lvl="0" marL="45720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algn="l">
              <a:lnSpc>
                <a:spcPct val="100000"/>
              </a:lnSpc>
              <a:spcBef>
                <a:spcPts val="400"/>
              </a:spcBef>
              <a:spcAft>
                <a:spcPts val="0"/>
              </a:spcAft>
              <a:buClr>
                <a:srgbClr val="24292E"/>
              </a:buClr>
              <a:buSzPts val="1800"/>
              <a:buChar char="■"/>
              <a:defRPr sz="1800">
                <a:solidFill>
                  <a:srgbClr val="24292E"/>
                </a:solidFill>
              </a:defRPr>
            </a:lvl6pPr>
            <a:lvl7pPr indent="-342900" lvl="6" marL="3200400" algn="l">
              <a:lnSpc>
                <a:spcPct val="100000"/>
              </a:lnSpc>
              <a:spcBef>
                <a:spcPts val="400"/>
              </a:spcBef>
              <a:spcAft>
                <a:spcPts val="0"/>
              </a:spcAft>
              <a:buClr>
                <a:srgbClr val="24292E"/>
              </a:buClr>
              <a:buSzPts val="1800"/>
              <a:buChar char="●"/>
              <a:defRPr sz="1800">
                <a:solidFill>
                  <a:srgbClr val="24292E"/>
                </a:solidFill>
              </a:defRPr>
            </a:lvl7pPr>
            <a:lvl8pPr indent="-342900" lvl="7" marL="3657600" algn="l">
              <a:lnSpc>
                <a:spcPct val="100000"/>
              </a:lnSpc>
              <a:spcBef>
                <a:spcPts val="400"/>
              </a:spcBef>
              <a:spcAft>
                <a:spcPts val="0"/>
              </a:spcAft>
              <a:buClr>
                <a:srgbClr val="24292E"/>
              </a:buClr>
              <a:buSzPts val="1800"/>
              <a:buChar char="○"/>
              <a:defRPr sz="1800">
                <a:solidFill>
                  <a:srgbClr val="24292E"/>
                </a:solidFill>
              </a:defRPr>
            </a:lvl8pPr>
            <a:lvl9pPr indent="-342900" lvl="8" marL="411480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Light" showMasterSp="0">
  <p:cSld name="Split - Light">
    <p:bg>
      <p:bgPr>
        <a:solidFill>
          <a:srgbClr val="F6F8FA"/>
        </a:solidFill>
      </p:bgPr>
    </p:bg>
    <p:spTree>
      <p:nvGrpSpPr>
        <p:cNvPr id="172" name="Shape 172"/>
        <p:cNvGrpSpPr/>
        <p:nvPr/>
      </p:nvGrpSpPr>
      <p:grpSpPr>
        <a:xfrm>
          <a:off x="0" y="0"/>
          <a:ext cx="0" cy="0"/>
          <a:chOff x="0" y="0"/>
          <a:chExt cx="0" cy="0"/>
        </a:xfrm>
      </p:grpSpPr>
      <p:sp>
        <p:nvSpPr>
          <p:cNvPr id="173" name="Google Shape;173;p74"/>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4" name="Google Shape;174;p74"/>
          <p:cNvSpPr txBox="1"/>
          <p:nvPr>
            <p:ph type="title"/>
          </p:nvPr>
        </p:nvSpPr>
        <p:spPr>
          <a:xfrm>
            <a:off x="457200" y="228600"/>
            <a:ext cx="3831300" cy="1346400"/>
          </a:xfrm>
          <a:prstGeom prst="rect">
            <a:avLst/>
          </a:prstGeom>
          <a:noFill/>
          <a:ln>
            <a:noFill/>
          </a:ln>
        </p:spPr>
        <p:txBody>
          <a:bodyPr anchorCtr="0" anchor="b" bIns="19050" lIns="19050" spcFirstLastPara="1" rIns="19050" wrap="square" tIns="19050">
            <a:noAutofit/>
          </a:bodyPr>
          <a:lstStyle>
            <a:lvl1pPr lvl="0" algn="l">
              <a:lnSpc>
                <a:spcPct val="100000"/>
              </a:lnSpc>
              <a:spcBef>
                <a:spcPts val="0"/>
              </a:spcBef>
              <a:spcAft>
                <a:spcPts val="0"/>
              </a:spcAft>
              <a:buClr>
                <a:srgbClr val="24292E"/>
              </a:buClr>
              <a:buSzPts val="3000"/>
              <a:buFont typeface="Helvetica Neue"/>
              <a:buNone/>
              <a:defRPr sz="3000">
                <a:solidFill>
                  <a:srgbClr val="24292E"/>
                </a:solidFill>
              </a:defRPr>
            </a:lvl1pPr>
            <a:lvl2pPr lvl="1" algn="l">
              <a:lnSpc>
                <a:spcPct val="100000"/>
              </a:lnSpc>
              <a:spcBef>
                <a:spcPts val="0"/>
              </a:spcBef>
              <a:spcAft>
                <a:spcPts val="0"/>
              </a:spcAft>
              <a:buClr>
                <a:srgbClr val="24292E"/>
              </a:buClr>
              <a:buSzPts val="3000"/>
              <a:buNone/>
              <a:defRPr sz="3000">
                <a:solidFill>
                  <a:srgbClr val="24292E"/>
                </a:solidFill>
              </a:defRPr>
            </a:lvl2pPr>
            <a:lvl3pPr lvl="2" algn="l">
              <a:lnSpc>
                <a:spcPct val="100000"/>
              </a:lnSpc>
              <a:spcBef>
                <a:spcPts val="0"/>
              </a:spcBef>
              <a:spcAft>
                <a:spcPts val="0"/>
              </a:spcAft>
              <a:buClr>
                <a:srgbClr val="24292E"/>
              </a:buClr>
              <a:buSzPts val="3000"/>
              <a:buNone/>
              <a:defRPr sz="3000">
                <a:solidFill>
                  <a:srgbClr val="24292E"/>
                </a:solidFill>
              </a:defRPr>
            </a:lvl3pPr>
            <a:lvl4pPr lvl="3" algn="l">
              <a:lnSpc>
                <a:spcPct val="100000"/>
              </a:lnSpc>
              <a:spcBef>
                <a:spcPts val="0"/>
              </a:spcBef>
              <a:spcAft>
                <a:spcPts val="0"/>
              </a:spcAft>
              <a:buClr>
                <a:srgbClr val="24292E"/>
              </a:buClr>
              <a:buSzPts val="3000"/>
              <a:buNone/>
              <a:defRPr sz="3000">
                <a:solidFill>
                  <a:srgbClr val="24292E"/>
                </a:solidFill>
              </a:defRPr>
            </a:lvl4pPr>
            <a:lvl5pPr lvl="4" algn="l">
              <a:lnSpc>
                <a:spcPct val="100000"/>
              </a:lnSpc>
              <a:spcBef>
                <a:spcPts val="0"/>
              </a:spcBef>
              <a:spcAft>
                <a:spcPts val="0"/>
              </a:spcAft>
              <a:buClr>
                <a:srgbClr val="24292E"/>
              </a:buClr>
              <a:buSzPts val="3000"/>
              <a:buNone/>
              <a:defRPr sz="3000">
                <a:solidFill>
                  <a:srgbClr val="24292E"/>
                </a:solidFill>
              </a:defRPr>
            </a:lvl5pPr>
            <a:lvl6pPr lvl="5" algn="l">
              <a:lnSpc>
                <a:spcPct val="100000"/>
              </a:lnSpc>
              <a:spcBef>
                <a:spcPts val="0"/>
              </a:spcBef>
              <a:spcAft>
                <a:spcPts val="0"/>
              </a:spcAft>
              <a:buClr>
                <a:srgbClr val="24292E"/>
              </a:buClr>
              <a:buSzPts val="3000"/>
              <a:buNone/>
              <a:defRPr sz="3000">
                <a:solidFill>
                  <a:srgbClr val="24292E"/>
                </a:solidFill>
              </a:defRPr>
            </a:lvl6pPr>
            <a:lvl7pPr lvl="6" algn="l">
              <a:lnSpc>
                <a:spcPct val="100000"/>
              </a:lnSpc>
              <a:spcBef>
                <a:spcPts val="0"/>
              </a:spcBef>
              <a:spcAft>
                <a:spcPts val="0"/>
              </a:spcAft>
              <a:buClr>
                <a:srgbClr val="24292E"/>
              </a:buClr>
              <a:buSzPts val="3000"/>
              <a:buNone/>
              <a:defRPr sz="3000">
                <a:solidFill>
                  <a:srgbClr val="24292E"/>
                </a:solidFill>
              </a:defRPr>
            </a:lvl7pPr>
            <a:lvl8pPr lvl="7" algn="l">
              <a:lnSpc>
                <a:spcPct val="100000"/>
              </a:lnSpc>
              <a:spcBef>
                <a:spcPts val="0"/>
              </a:spcBef>
              <a:spcAft>
                <a:spcPts val="0"/>
              </a:spcAft>
              <a:buClr>
                <a:srgbClr val="24292E"/>
              </a:buClr>
              <a:buSzPts val="3000"/>
              <a:buNone/>
              <a:defRPr sz="3000">
                <a:solidFill>
                  <a:srgbClr val="24292E"/>
                </a:solidFill>
              </a:defRPr>
            </a:lvl8pPr>
            <a:lvl9pPr lvl="8" algn="l">
              <a:lnSpc>
                <a:spcPct val="100000"/>
              </a:lnSpc>
              <a:spcBef>
                <a:spcPts val="0"/>
              </a:spcBef>
              <a:spcAft>
                <a:spcPts val="0"/>
              </a:spcAft>
              <a:buClr>
                <a:srgbClr val="24292E"/>
              </a:buClr>
              <a:buSzPts val="3000"/>
              <a:buNone/>
              <a:defRPr sz="3000">
                <a:solidFill>
                  <a:srgbClr val="24292E"/>
                </a:solidFill>
              </a:defRPr>
            </a:lvl9pPr>
          </a:lstStyle>
          <a:p/>
        </p:txBody>
      </p:sp>
      <p:sp>
        <p:nvSpPr>
          <p:cNvPr id="175" name="Google Shape;175;p74"/>
          <p:cNvSpPr txBox="1"/>
          <p:nvPr>
            <p:ph idx="1" type="body"/>
          </p:nvPr>
        </p:nvSpPr>
        <p:spPr>
          <a:xfrm>
            <a:off x="457200" y="1828800"/>
            <a:ext cx="3831300" cy="2788800"/>
          </a:xfrm>
          <a:prstGeom prst="rect">
            <a:avLst/>
          </a:prstGeom>
          <a:noFill/>
          <a:ln>
            <a:noFill/>
          </a:ln>
        </p:spPr>
        <p:txBody>
          <a:bodyPr anchorCtr="0" anchor="t" bIns="19050" lIns="19050" spcFirstLastPara="1" rIns="19050" wrap="square" tIns="19050">
            <a:noAutofit/>
          </a:bodyPr>
          <a:lstStyle>
            <a:lvl1pPr indent="-342900" lvl="0" marL="457200" algn="l">
              <a:lnSpc>
                <a:spcPct val="100000"/>
              </a:lnSpc>
              <a:spcBef>
                <a:spcPts val="0"/>
              </a:spcBef>
              <a:spcAft>
                <a:spcPts val="0"/>
              </a:spcAft>
              <a:buClr>
                <a:srgbClr val="24292E"/>
              </a:buClr>
              <a:buSzPts val="1800"/>
              <a:buChar char="●"/>
              <a:defRPr sz="1800">
                <a:solidFill>
                  <a:srgbClr val="24292E"/>
                </a:solidFill>
              </a:defRPr>
            </a:lvl1pPr>
            <a:lvl2pPr indent="-342900" lvl="1" marL="914400" algn="l">
              <a:lnSpc>
                <a:spcPct val="100000"/>
              </a:lnSpc>
              <a:spcBef>
                <a:spcPts val="400"/>
              </a:spcBef>
              <a:spcAft>
                <a:spcPts val="0"/>
              </a:spcAft>
              <a:buClr>
                <a:srgbClr val="24292E"/>
              </a:buClr>
              <a:buSzPts val="1800"/>
              <a:buChar char="○"/>
              <a:defRPr sz="1800">
                <a:solidFill>
                  <a:srgbClr val="24292E"/>
                </a:solidFill>
              </a:defRPr>
            </a:lvl2pPr>
            <a:lvl3pPr indent="-342900" lvl="2" marL="1371600" algn="l">
              <a:lnSpc>
                <a:spcPct val="100000"/>
              </a:lnSpc>
              <a:spcBef>
                <a:spcPts val="400"/>
              </a:spcBef>
              <a:spcAft>
                <a:spcPts val="0"/>
              </a:spcAft>
              <a:buClr>
                <a:srgbClr val="24292E"/>
              </a:buClr>
              <a:buSzPts val="1800"/>
              <a:buChar char="■"/>
              <a:defRPr sz="1800">
                <a:solidFill>
                  <a:srgbClr val="24292E"/>
                </a:solidFill>
              </a:defRPr>
            </a:lvl3pPr>
            <a:lvl4pPr indent="-342900" lvl="3" marL="1828800" algn="l">
              <a:lnSpc>
                <a:spcPct val="100000"/>
              </a:lnSpc>
              <a:spcBef>
                <a:spcPts val="400"/>
              </a:spcBef>
              <a:spcAft>
                <a:spcPts val="0"/>
              </a:spcAft>
              <a:buClr>
                <a:srgbClr val="24292E"/>
              </a:buClr>
              <a:buSzPts val="1800"/>
              <a:buChar char="●"/>
              <a:defRPr sz="1800">
                <a:solidFill>
                  <a:srgbClr val="24292E"/>
                </a:solidFill>
              </a:defRPr>
            </a:lvl4pPr>
            <a:lvl5pPr indent="-342900" lvl="4" marL="2286000" algn="l">
              <a:lnSpc>
                <a:spcPct val="100000"/>
              </a:lnSpc>
              <a:spcBef>
                <a:spcPts val="400"/>
              </a:spcBef>
              <a:spcAft>
                <a:spcPts val="0"/>
              </a:spcAft>
              <a:buClr>
                <a:srgbClr val="24292E"/>
              </a:buClr>
              <a:buSzPts val="1800"/>
              <a:buChar char="○"/>
              <a:defRPr sz="1800">
                <a:solidFill>
                  <a:srgbClr val="24292E"/>
                </a:solidFill>
              </a:defRPr>
            </a:lvl5pPr>
            <a:lvl6pPr indent="-342900" lvl="5" marL="2743200" algn="l">
              <a:lnSpc>
                <a:spcPct val="100000"/>
              </a:lnSpc>
              <a:spcBef>
                <a:spcPts val="400"/>
              </a:spcBef>
              <a:spcAft>
                <a:spcPts val="0"/>
              </a:spcAft>
              <a:buClr>
                <a:srgbClr val="24292E"/>
              </a:buClr>
              <a:buSzPts val="1800"/>
              <a:buChar char="■"/>
              <a:defRPr sz="1800">
                <a:solidFill>
                  <a:srgbClr val="24292E"/>
                </a:solidFill>
              </a:defRPr>
            </a:lvl6pPr>
            <a:lvl7pPr indent="-342900" lvl="6" marL="3200400" algn="l">
              <a:lnSpc>
                <a:spcPct val="100000"/>
              </a:lnSpc>
              <a:spcBef>
                <a:spcPts val="400"/>
              </a:spcBef>
              <a:spcAft>
                <a:spcPts val="0"/>
              </a:spcAft>
              <a:buClr>
                <a:srgbClr val="24292E"/>
              </a:buClr>
              <a:buSzPts val="1800"/>
              <a:buChar char="●"/>
              <a:defRPr sz="1800">
                <a:solidFill>
                  <a:srgbClr val="24292E"/>
                </a:solidFill>
              </a:defRPr>
            </a:lvl7pPr>
            <a:lvl8pPr indent="-342900" lvl="7" marL="3657600" algn="l">
              <a:lnSpc>
                <a:spcPct val="100000"/>
              </a:lnSpc>
              <a:spcBef>
                <a:spcPts val="400"/>
              </a:spcBef>
              <a:spcAft>
                <a:spcPts val="0"/>
              </a:spcAft>
              <a:buClr>
                <a:srgbClr val="24292E"/>
              </a:buClr>
              <a:buSzPts val="1800"/>
              <a:buChar char="○"/>
              <a:defRPr sz="1800">
                <a:solidFill>
                  <a:srgbClr val="24292E"/>
                </a:solidFill>
              </a:defRPr>
            </a:lvl8pPr>
            <a:lvl9pPr indent="-342900" lvl="8" marL="411480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Light" showMasterSp="0">
  <p:cSld name="Split - Title + Bullets/Light">
    <p:bg>
      <p:bgPr>
        <a:solidFill>
          <a:srgbClr val="F6F8FA"/>
        </a:solidFill>
      </p:bgPr>
    </p:bg>
    <p:spTree>
      <p:nvGrpSpPr>
        <p:cNvPr id="176" name="Shape 176"/>
        <p:cNvGrpSpPr/>
        <p:nvPr/>
      </p:nvGrpSpPr>
      <p:grpSpPr>
        <a:xfrm>
          <a:off x="0" y="0"/>
          <a:ext cx="0" cy="0"/>
          <a:chOff x="0" y="0"/>
          <a:chExt cx="0" cy="0"/>
        </a:xfrm>
      </p:grpSpPr>
      <p:sp>
        <p:nvSpPr>
          <p:cNvPr id="177" name="Google Shape;177;p75"/>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8" name="Google Shape;178;p75"/>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24292E"/>
              </a:buClr>
              <a:buSzPts val="3000"/>
              <a:buFont typeface="Helvetica Neue"/>
              <a:buNone/>
              <a:defRPr sz="3000">
                <a:solidFill>
                  <a:srgbClr val="24292E"/>
                </a:solidFill>
              </a:defRPr>
            </a:lvl1pPr>
            <a:lvl2pPr lvl="1" algn="l">
              <a:lnSpc>
                <a:spcPct val="100000"/>
              </a:lnSpc>
              <a:spcBef>
                <a:spcPts val="0"/>
              </a:spcBef>
              <a:spcAft>
                <a:spcPts val="0"/>
              </a:spcAft>
              <a:buClr>
                <a:srgbClr val="24292E"/>
              </a:buClr>
              <a:buSzPts val="3000"/>
              <a:buNone/>
              <a:defRPr sz="3000">
                <a:solidFill>
                  <a:srgbClr val="24292E"/>
                </a:solidFill>
              </a:defRPr>
            </a:lvl2pPr>
            <a:lvl3pPr lvl="2" algn="l">
              <a:lnSpc>
                <a:spcPct val="100000"/>
              </a:lnSpc>
              <a:spcBef>
                <a:spcPts val="0"/>
              </a:spcBef>
              <a:spcAft>
                <a:spcPts val="0"/>
              </a:spcAft>
              <a:buClr>
                <a:srgbClr val="24292E"/>
              </a:buClr>
              <a:buSzPts val="3000"/>
              <a:buNone/>
              <a:defRPr sz="3000">
                <a:solidFill>
                  <a:srgbClr val="24292E"/>
                </a:solidFill>
              </a:defRPr>
            </a:lvl3pPr>
            <a:lvl4pPr lvl="3" algn="l">
              <a:lnSpc>
                <a:spcPct val="100000"/>
              </a:lnSpc>
              <a:spcBef>
                <a:spcPts val="0"/>
              </a:spcBef>
              <a:spcAft>
                <a:spcPts val="0"/>
              </a:spcAft>
              <a:buClr>
                <a:srgbClr val="24292E"/>
              </a:buClr>
              <a:buSzPts val="3000"/>
              <a:buNone/>
              <a:defRPr sz="3000">
                <a:solidFill>
                  <a:srgbClr val="24292E"/>
                </a:solidFill>
              </a:defRPr>
            </a:lvl4pPr>
            <a:lvl5pPr lvl="4" algn="l">
              <a:lnSpc>
                <a:spcPct val="100000"/>
              </a:lnSpc>
              <a:spcBef>
                <a:spcPts val="0"/>
              </a:spcBef>
              <a:spcAft>
                <a:spcPts val="0"/>
              </a:spcAft>
              <a:buClr>
                <a:srgbClr val="24292E"/>
              </a:buClr>
              <a:buSzPts val="3000"/>
              <a:buNone/>
              <a:defRPr sz="3000">
                <a:solidFill>
                  <a:srgbClr val="24292E"/>
                </a:solidFill>
              </a:defRPr>
            </a:lvl5pPr>
            <a:lvl6pPr lvl="5" algn="l">
              <a:lnSpc>
                <a:spcPct val="100000"/>
              </a:lnSpc>
              <a:spcBef>
                <a:spcPts val="0"/>
              </a:spcBef>
              <a:spcAft>
                <a:spcPts val="0"/>
              </a:spcAft>
              <a:buClr>
                <a:srgbClr val="24292E"/>
              </a:buClr>
              <a:buSzPts val="3000"/>
              <a:buNone/>
              <a:defRPr sz="3000">
                <a:solidFill>
                  <a:srgbClr val="24292E"/>
                </a:solidFill>
              </a:defRPr>
            </a:lvl6pPr>
            <a:lvl7pPr lvl="6" algn="l">
              <a:lnSpc>
                <a:spcPct val="100000"/>
              </a:lnSpc>
              <a:spcBef>
                <a:spcPts val="0"/>
              </a:spcBef>
              <a:spcAft>
                <a:spcPts val="0"/>
              </a:spcAft>
              <a:buClr>
                <a:srgbClr val="24292E"/>
              </a:buClr>
              <a:buSzPts val="3000"/>
              <a:buNone/>
              <a:defRPr sz="3000">
                <a:solidFill>
                  <a:srgbClr val="24292E"/>
                </a:solidFill>
              </a:defRPr>
            </a:lvl7pPr>
            <a:lvl8pPr lvl="7" algn="l">
              <a:lnSpc>
                <a:spcPct val="100000"/>
              </a:lnSpc>
              <a:spcBef>
                <a:spcPts val="0"/>
              </a:spcBef>
              <a:spcAft>
                <a:spcPts val="0"/>
              </a:spcAft>
              <a:buClr>
                <a:srgbClr val="24292E"/>
              </a:buClr>
              <a:buSzPts val="3000"/>
              <a:buNone/>
              <a:defRPr sz="3000">
                <a:solidFill>
                  <a:srgbClr val="24292E"/>
                </a:solidFill>
              </a:defRPr>
            </a:lvl8pPr>
            <a:lvl9pPr lvl="8" algn="l">
              <a:lnSpc>
                <a:spcPct val="100000"/>
              </a:lnSpc>
              <a:spcBef>
                <a:spcPts val="0"/>
              </a:spcBef>
              <a:spcAft>
                <a:spcPts val="0"/>
              </a:spcAft>
              <a:buClr>
                <a:srgbClr val="24292E"/>
              </a:buClr>
              <a:buSzPts val="3000"/>
              <a:buNone/>
              <a:defRPr sz="3000">
                <a:solidFill>
                  <a:srgbClr val="24292E"/>
                </a:solidFill>
              </a:defRPr>
            </a:lvl9pPr>
          </a:lstStyle>
          <a:p/>
        </p:txBody>
      </p:sp>
      <p:sp>
        <p:nvSpPr>
          <p:cNvPr id="179" name="Google Shape;179;p75"/>
          <p:cNvSpPr txBox="1"/>
          <p:nvPr>
            <p:ph idx="1" type="body"/>
          </p:nvPr>
        </p:nvSpPr>
        <p:spPr>
          <a:xfrm>
            <a:off x="5029200" y="228600"/>
            <a:ext cx="3739800" cy="4572000"/>
          </a:xfrm>
          <a:prstGeom prst="rect">
            <a:avLst/>
          </a:prstGeom>
          <a:noFill/>
          <a:ln>
            <a:noFill/>
          </a:ln>
        </p:spPr>
        <p:txBody>
          <a:bodyPr anchorCtr="0" anchor="ctr" bIns="19050" lIns="19050" spcFirstLastPara="1" rIns="19050" wrap="square" tIns="19050">
            <a:noAutofit/>
          </a:bodyPr>
          <a:lstStyle>
            <a:lvl1pPr indent="-342900" lvl="0" marL="45720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algn="l">
              <a:lnSpc>
                <a:spcPct val="100000"/>
              </a:lnSpc>
              <a:spcBef>
                <a:spcPts val="400"/>
              </a:spcBef>
              <a:spcAft>
                <a:spcPts val="0"/>
              </a:spcAft>
              <a:buClr>
                <a:srgbClr val="24292E"/>
              </a:buClr>
              <a:buSzPts val="1800"/>
              <a:buChar char="■"/>
              <a:defRPr sz="1800">
                <a:solidFill>
                  <a:srgbClr val="24292E"/>
                </a:solidFill>
              </a:defRPr>
            </a:lvl6pPr>
            <a:lvl7pPr indent="-342900" lvl="6" marL="3200400" algn="l">
              <a:lnSpc>
                <a:spcPct val="100000"/>
              </a:lnSpc>
              <a:spcBef>
                <a:spcPts val="400"/>
              </a:spcBef>
              <a:spcAft>
                <a:spcPts val="0"/>
              </a:spcAft>
              <a:buClr>
                <a:srgbClr val="24292E"/>
              </a:buClr>
              <a:buSzPts val="1800"/>
              <a:buChar char="●"/>
              <a:defRPr sz="1800">
                <a:solidFill>
                  <a:srgbClr val="24292E"/>
                </a:solidFill>
              </a:defRPr>
            </a:lvl7pPr>
            <a:lvl8pPr indent="-342900" lvl="7" marL="3657600" algn="l">
              <a:lnSpc>
                <a:spcPct val="100000"/>
              </a:lnSpc>
              <a:spcBef>
                <a:spcPts val="400"/>
              </a:spcBef>
              <a:spcAft>
                <a:spcPts val="0"/>
              </a:spcAft>
              <a:buClr>
                <a:srgbClr val="24292E"/>
              </a:buClr>
              <a:buSzPts val="1800"/>
              <a:buChar char="○"/>
              <a:defRPr sz="1800">
                <a:solidFill>
                  <a:srgbClr val="24292E"/>
                </a:solidFill>
              </a:defRPr>
            </a:lvl8pPr>
            <a:lvl9pPr indent="-342900" lvl="8" marL="411480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showMasterSp="0">
  <p:cSld name="demo placeholder">
    <p:spTree>
      <p:nvGrpSpPr>
        <p:cNvPr id="180" name="Shape 180"/>
        <p:cNvGrpSpPr/>
        <p:nvPr/>
      </p:nvGrpSpPr>
      <p:grpSpPr>
        <a:xfrm>
          <a:off x="0" y="0"/>
          <a:ext cx="0" cy="0"/>
          <a:chOff x="0" y="0"/>
          <a:chExt cx="0" cy="0"/>
        </a:xfrm>
      </p:grpSpPr>
      <p:sp>
        <p:nvSpPr>
          <p:cNvPr id="181" name="Google Shape;181;p76"/>
          <p:cNvSpPr/>
          <p:nvPr/>
        </p:nvSpPr>
        <p:spPr>
          <a:xfrm>
            <a:off x="756314" y="-1211309"/>
            <a:ext cx="7620000" cy="7566000"/>
          </a:xfrm>
          <a:prstGeom prst="ellipse">
            <a:avLst/>
          </a:prstGeom>
          <a:solidFill>
            <a:srgbClr val="586069">
              <a:alpha val="9019"/>
            </a:srgbClr>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2" name="Google Shape;182;p76"/>
          <p:cNvSpPr/>
          <p:nvPr/>
        </p:nvSpPr>
        <p:spPr>
          <a:xfrm>
            <a:off x="2133600" y="145047"/>
            <a:ext cx="4876800" cy="4842300"/>
          </a:xfrm>
          <a:prstGeom prst="ellipse">
            <a:avLst/>
          </a:prstGeom>
          <a:solidFill>
            <a:srgbClr val="586069">
              <a:alpha val="9019"/>
            </a:srgbClr>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3" name="Google Shape;183;p76"/>
          <p:cNvSpPr/>
          <p:nvPr/>
        </p:nvSpPr>
        <p:spPr>
          <a:xfrm>
            <a:off x="3497602" y="1504950"/>
            <a:ext cx="2148900" cy="2133600"/>
          </a:xfrm>
          <a:prstGeom prst="ellipse">
            <a:avLst/>
          </a:prstGeom>
          <a:solidFill>
            <a:srgbClr val="586069">
              <a:alpha val="14509"/>
            </a:srgbClr>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4" name="Google Shape;184;p76"/>
          <p:cNvSpPr/>
          <p:nvPr/>
        </p:nvSpPr>
        <p:spPr>
          <a:xfrm>
            <a:off x="3906428" y="1906178"/>
            <a:ext cx="1331100" cy="1331100"/>
          </a:xfrm>
          <a:prstGeom prst="ellipse">
            <a:avLst/>
          </a:prstGeom>
          <a:gradFill>
            <a:gsLst>
              <a:gs pos="0">
                <a:srgbClr val="586069"/>
              </a:gs>
              <a:gs pos="100000">
                <a:srgbClr val="959DA5"/>
              </a:gs>
            </a:gsLst>
            <a:lin ang="16200038" scaled="0"/>
          </a:gradFill>
          <a:ln>
            <a:noFill/>
          </a:ln>
          <a:effectLst>
            <a:outerShdw blurRad="457200" rotWithShape="0" dir="5400000" dist="101600">
              <a:srgbClr val="959DA5">
                <a:alpha val="2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Image" id="185" name="Google Shape;185;p76"/>
          <p:cNvPicPr preferRelativeResize="0"/>
          <p:nvPr/>
        </p:nvPicPr>
        <p:blipFill rotWithShape="1">
          <a:blip r:embed="rId2">
            <a:alphaModFix/>
          </a:blip>
          <a:srcRect b="0" l="0" r="0" t="0"/>
          <a:stretch/>
        </p:blipFill>
        <p:spPr>
          <a:xfrm>
            <a:off x="4109114" y="2120293"/>
            <a:ext cx="914400" cy="891823"/>
          </a:xfrm>
          <a:prstGeom prst="rect">
            <a:avLst/>
          </a:prstGeom>
          <a:noFill/>
          <a:ln>
            <a:noFill/>
          </a:ln>
          <a:effectLst>
            <a:outerShdw blurRad="12700" rotWithShape="0" dir="16200000" dist="12700">
              <a:srgbClr val="444D56"/>
            </a:outerShdw>
          </a:effectLst>
        </p:spPr>
      </p:pic>
      <p:sp>
        <p:nvSpPr>
          <p:cNvPr id="186" name="Google Shape;186;p76"/>
          <p:cNvSpPr txBox="1"/>
          <p:nvPr/>
        </p:nvSpPr>
        <p:spPr>
          <a:xfrm>
            <a:off x="381000" y="3580812"/>
            <a:ext cx="8382000" cy="7278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2300"/>
              <a:buFont typeface="Helvetica Neue"/>
              <a:buNone/>
            </a:pPr>
            <a:r>
              <a:rPr b="0" i="0" lang="en" sz="2300" u="none" cap="none" strike="noStrike">
                <a:solidFill>
                  <a:srgbClr val="FFFFFF"/>
                </a:solidFill>
                <a:latin typeface="Helvetica Neue"/>
                <a:ea typeface="Helvetica Neue"/>
                <a:cs typeface="Helvetica Neue"/>
                <a:sym typeface="Helvetica Neue"/>
              </a:rPr>
              <a:t>Demo</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 1" type="tx">
  <p:cSld name="TITLE_AND_BODY">
    <p:spTree>
      <p:nvGrpSpPr>
        <p:cNvPr id="187" name="Shape 187"/>
        <p:cNvGrpSpPr/>
        <p:nvPr/>
      </p:nvGrpSpPr>
      <p:grpSpPr>
        <a:xfrm>
          <a:off x="0" y="0"/>
          <a:ext cx="0" cy="0"/>
          <a:chOff x="0" y="0"/>
          <a:chExt cx="0" cy="0"/>
        </a:xfrm>
      </p:grpSpPr>
      <p:sp>
        <p:nvSpPr>
          <p:cNvPr id="188" name="Google Shape;188;p77"/>
          <p:cNvSpPr txBox="1"/>
          <p:nvPr>
            <p:ph idx="1" type="body"/>
          </p:nvPr>
        </p:nvSpPr>
        <p:spPr>
          <a:xfrm>
            <a:off x="3857625" y="3168417"/>
            <a:ext cx="1428900" cy="2077500"/>
          </a:xfrm>
          <a:prstGeom prst="rect">
            <a:avLst/>
          </a:prstGeom>
          <a:noFill/>
          <a:ln>
            <a:noFill/>
          </a:ln>
        </p:spPr>
        <p:txBody>
          <a:bodyPr anchorCtr="0" anchor="t" bIns="19050" lIns="19050" spcFirstLastPara="1" rIns="19050" wrap="square" tIns="19050">
            <a:spAutoFit/>
          </a:bodyPr>
          <a:lstStyle>
            <a:lvl1pPr indent="-381000" lvl="0" marL="457200" algn="l">
              <a:lnSpc>
                <a:spcPct val="100000"/>
              </a:lnSpc>
              <a:spcBef>
                <a:spcPts val="1500"/>
              </a:spcBef>
              <a:spcAft>
                <a:spcPts val="0"/>
              </a:spcAft>
              <a:buSzPts val="2400"/>
              <a:buChar char="•"/>
              <a:defRPr b="1"/>
            </a:lvl1pPr>
            <a:lvl2pPr indent="-342900" lvl="1" marL="914400" algn="l">
              <a:lnSpc>
                <a:spcPct val="100000"/>
              </a:lnSpc>
              <a:spcBef>
                <a:spcPts val="1500"/>
              </a:spcBef>
              <a:spcAft>
                <a:spcPts val="0"/>
              </a:spcAft>
              <a:buSzPts val="1800"/>
              <a:buChar char="-"/>
              <a:defRPr/>
            </a:lvl2pPr>
            <a:lvl3pPr indent="-342900" lvl="2" marL="1371600" algn="l">
              <a:lnSpc>
                <a:spcPct val="100000"/>
              </a:lnSpc>
              <a:spcBef>
                <a:spcPts val="1500"/>
              </a:spcBef>
              <a:spcAft>
                <a:spcPts val="0"/>
              </a:spcAft>
              <a:buSzPts val="1800"/>
              <a:buChar char="-"/>
              <a:defRPr/>
            </a:lvl3pPr>
            <a:lvl4pPr indent="-342900" lvl="3" marL="1828800" algn="l">
              <a:lnSpc>
                <a:spcPct val="100000"/>
              </a:lnSpc>
              <a:spcBef>
                <a:spcPts val="1500"/>
              </a:spcBef>
              <a:spcAft>
                <a:spcPts val="0"/>
              </a:spcAft>
              <a:buSzPts val="1800"/>
              <a:buChar char="-"/>
              <a:defRPr/>
            </a:lvl4pPr>
            <a:lvl5pPr indent="-342900" lvl="4" marL="2286000" algn="l">
              <a:lnSpc>
                <a:spcPct val="100000"/>
              </a:lnSpc>
              <a:spcBef>
                <a:spcPts val="1500"/>
              </a:spcBef>
              <a:spcAft>
                <a:spcPts val="0"/>
              </a:spcAft>
              <a:buSzPts val="1800"/>
              <a:buChar char="-"/>
              <a:defRPr/>
            </a:lvl5pPr>
            <a:lvl6pPr indent="-342900" lvl="5" marL="2743200" algn="l">
              <a:lnSpc>
                <a:spcPct val="100000"/>
              </a:lnSpc>
              <a:spcBef>
                <a:spcPts val="1500"/>
              </a:spcBef>
              <a:spcAft>
                <a:spcPts val="0"/>
              </a:spcAft>
              <a:buSzPts val="1800"/>
              <a:buChar char="-"/>
              <a:defRPr/>
            </a:lvl6pPr>
            <a:lvl7pPr indent="-342900" lvl="6" marL="3200400" algn="l">
              <a:lnSpc>
                <a:spcPct val="100000"/>
              </a:lnSpc>
              <a:spcBef>
                <a:spcPts val="1500"/>
              </a:spcBef>
              <a:spcAft>
                <a:spcPts val="0"/>
              </a:spcAft>
              <a:buSzPts val="1800"/>
              <a:buChar char="-"/>
              <a:defRPr/>
            </a:lvl7pPr>
            <a:lvl8pPr indent="-342900" lvl="7" marL="3657600" algn="l">
              <a:lnSpc>
                <a:spcPct val="100000"/>
              </a:lnSpc>
              <a:spcBef>
                <a:spcPts val="1500"/>
              </a:spcBef>
              <a:spcAft>
                <a:spcPts val="0"/>
              </a:spcAft>
              <a:buSzPts val="1800"/>
              <a:buChar char="-"/>
              <a:defRPr/>
            </a:lvl8pPr>
            <a:lvl9pPr indent="-342900" lvl="8" marL="4114800" algn="l">
              <a:lnSpc>
                <a:spcPct val="100000"/>
              </a:lnSpc>
              <a:spcBef>
                <a:spcPts val="1500"/>
              </a:spcBef>
              <a:spcAft>
                <a:spcPts val="0"/>
              </a:spcAft>
              <a:buSzPts val="1800"/>
              <a:buChar char="-"/>
              <a:defRPr/>
            </a:lvl9pPr>
          </a:lstStyle>
          <a:p/>
        </p:txBody>
      </p:sp>
      <p:sp>
        <p:nvSpPr>
          <p:cNvPr id="189" name="Google Shape;189;p77"/>
          <p:cNvSpPr/>
          <p:nvPr>
            <p:ph idx="2" type="pic"/>
          </p:nvPr>
        </p:nvSpPr>
        <p:spPr>
          <a:xfrm>
            <a:off x="3857625" y="1639920"/>
            <a:ext cx="1428900" cy="1428900"/>
          </a:xfrm>
          <a:prstGeom prst="rect">
            <a:avLst/>
          </a:prstGeom>
          <a:noFill/>
          <a:ln>
            <a:noFill/>
          </a:ln>
        </p:spPr>
      </p:sp>
      <p:sp>
        <p:nvSpPr>
          <p:cNvPr id="190" name="Google Shape;190;p77"/>
          <p:cNvSpPr txBox="1"/>
          <p:nvPr>
            <p:ph type="title"/>
          </p:nvPr>
        </p:nvSpPr>
        <p:spPr>
          <a:xfrm>
            <a:off x="666750" y="228600"/>
            <a:ext cx="7810500" cy="6192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SzPts val="5400"/>
              <a:buNone/>
              <a:defRPr/>
            </a:lvl1pPr>
            <a:lvl2pPr lvl="1" algn="l">
              <a:lnSpc>
                <a:spcPct val="100000"/>
              </a:lnSpc>
              <a:spcBef>
                <a:spcPts val="0"/>
              </a:spcBef>
              <a:spcAft>
                <a:spcPts val="0"/>
              </a:spcAft>
              <a:buSzPts val="5400"/>
              <a:buNone/>
              <a:defRPr/>
            </a:lvl2pPr>
            <a:lvl3pPr lvl="2" algn="l">
              <a:lnSpc>
                <a:spcPct val="100000"/>
              </a:lnSpc>
              <a:spcBef>
                <a:spcPts val="0"/>
              </a:spcBef>
              <a:spcAft>
                <a:spcPts val="0"/>
              </a:spcAft>
              <a:buSzPts val="5400"/>
              <a:buNone/>
              <a:defRPr/>
            </a:lvl3pPr>
            <a:lvl4pPr lvl="3" algn="l">
              <a:lnSpc>
                <a:spcPct val="100000"/>
              </a:lnSpc>
              <a:spcBef>
                <a:spcPts val="0"/>
              </a:spcBef>
              <a:spcAft>
                <a:spcPts val="0"/>
              </a:spcAft>
              <a:buSzPts val="5400"/>
              <a:buNone/>
              <a:defRPr/>
            </a:lvl4pPr>
            <a:lvl5pPr lvl="4" algn="l">
              <a:lnSpc>
                <a:spcPct val="100000"/>
              </a:lnSpc>
              <a:spcBef>
                <a:spcPts val="0"/>
              </a:spcBef>
              <a:spcAft>
                <a:spcPts val="0"/>
              </a:spcAft>
              <a:buSzPts val="5400"/>
              <a:buNone/>
              <a:defRPr/>
            </a:lvl5pPr>
            <a:lvl6pPr lvl="5" algn="l">
              <a:lnSpc>
                <a:spcPct val="100000"/>
              </a:lnSpc>
              <a:spcBef>
                <a:spcPts val="0"/>
              </a:spcBef>
              <a:spcAft>
                <a:spcPts val="0"/>
              </a:spcAft>
              <a:buSzPts val="5400"/>
              <a:buNone/>
              <a:defRPr/>
            </a:lvl6pPr>
            <a:lvl7pPr lvl="6" algn="l">
              <a:lnSpc>
                <a:spcPct val="100000"/>
              </a:lnSpc>
              <a:spcBef>
                <a:spcPts val="0"/>
              </a:spcBef>
              <a:spcAft>
                <a:spcPts val="0"/>
              </a:spcAft>
              <a:buSzPts val="5400"/>
              <a:buNone/>
              <a:defRPr/>
            </a:lvl7pPr>
            <a:lvl8pPr lvl="7" algn="l">
              <a:lnSpc>
                <a:spcPct val="100000"/>
              </a:lnSpc>
              <a:spcBef>
                <a:spcPts val="0"/>
              </a:spcBef>
              <a:spcAft>
                <a:spcPts val="0"/>
              </a:spcAft>
              <a:buSzPts val="5400"/>
              <a:buNone/>
              <a:defRPr/>
            </a:lvl8pPr>
            <a:lvl9pPr lvl="8" algn="l">
              <a:lnSpc>
                <a:spcPct val="100000"/>
              </a:lnSpc>
              <a:spcBef>
                <a:spcPts val="0"/>
              </a:spcBef>
              <a:spcAft>
                <a:spcPts val="0"/>
              </a:spcAft>
              <a:buSzPts val="5400"/>
              <a:buNone/>
              <a:defRPr/>
            </a:lvl9pPr>
          </a:lstStyle>
          <a:p/>
        </p:txBody>
      </p:sp>
      <p:sp>
        <p:nvSpPr>
          <p:cNvPr id="191" name="Google Shape;191;p7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White" showMasterSp="0">
  <p:cSld name="1. Section Title - White">
    <p:bg>
      <p:bgPr>
        <a:solidFill>
          <a:srgbClr val="FFFFFF"/>
        </a:solidFill>
      </p:bgPr>
    </p:bg>
    <p:spTree>
      <p:nvGrpSpPr>
        <p:cNvPr id="192" name="Shape 192"/>
        <p:cNvGrpSpPr/>
        <p:nvPr/>
      </p:nvGrpSpPr>
      <p:grpSpPr>
        <a:xfrm>
          <a:off x="0" y="0"/>
          <a:ext cx="0" cy="0"/>
          <a:chOff x="0" y="0"/>
          <a:chExt cx="0" cy="0"/>
        </a:xfrm>
      </p:grpSpPr>
      <p:sp>
        <p:nvSpPr>
          <p:cNvPr id="193" name="Google Shape;193;p78"/>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22282E"/>
              </a:buClr>
              <a:buSzPts val="4800"/>
              <a:buFont typeface="Helvetica Neue"/>
              <a:buNone/>
              <a:defRPr sz="4800">
                <a:solidFill>
                  <a:srgbClr val="22282E"/>
                </a:solidFill>
              </a:defRPr>
            </a:lvl1pPr>
            <a:lvl2pPr lvl="1" algn="l">
              <a:lnSpc>
                <a:spcPct val="100000"/>
              </a:lnSpc>
              <a:spcBef>
                <a:spcPts val="0"/>
              </a:spcBef>
              <a:spcAft>
                <a:spcPts val="0"/>
              </a:spcAft>
              <a:buClr>
                <a:srgbClr val="FFFFFF"/>
              </a:buClr>
              <a:buSzPts val="4800"/>
              <a:buNone/>
              <a:defRPr sz="4800"/>
            </a:lvl2pPr>
            <a:lvl3pPr lvl="2" algn="l">
              <a:lnSpc>
                <a:spcPct val="100000"/>
              </a:lnSpc>
              <a:spcBef>
                <a:spcPts val="0"/>
              </a:spcBef>
              <a:spcAft>
                <a:spcPts val="0"/>
              </a:spcAft>
              <a:buClr>
                <a:srgbClr val="FFFFFF"/>
              </a:buClr>
              <a:buSzPts val="4800"/>
              <a:buNone/>
              <a:defRPr sz="4800"/>
            </a:lvl3pPr>
            <a:lvl4pPr lvl="3" algn="l">
              <a:lnSpc>
                <a:spcPct val="100000"/>
              </a:lnSpc>
              <a:spcBef>
                <a:spcPts val="0"/>
              </a:spcBef>
              <a:spcAft>
                <a:spcPts val="0"/>
              </a:spcAft>
              <a:buClr>
                <a:srgbClr val="FFFFFF"/>
              </a:buClr>
              <a:buSzPts val="4800"/>
              <a:buNone/>
              <a:defRPr sz="4800"/>
            </a:lvl4pPr>
            <a:lvl5pPr lvl="4" algn="l">
              <a:lnSpc>
                <a:spcPct val="100000"/>
              </a:lnSpc>
              <a:spcBef>
                <a:spcPts val="0"/>
              </a:spcBef>
              <a:spcAft>
                <a:spcPts val="0"/>
              </a:spcAft>
              <a:buClr>
                <a:srgbClr val="FFFFFF"/>
              </a:buClr>
              <a:buSzPts val="4800"/>
              <a:buNone/>
              <a:defRPr sz="4800"/>
            </a:lvl5pPr>
            <a:lvl6pPr lvl="5" algn="l">
              <a:lnSpc>
                <a:spcPct val="100000"/>
              </a:lnSpc>
              <a:spcBef>
                <a:spcPts val="0"/>
              </a:spcBef>
              <a:spcAft>
                <a:spcPts val="0"/>
              </a:spcAft>
              <a:buClr>
                <a:srgbClr val="FFFFFF"/>
              </a:buClr>
              <a:buSzPts val="4800"/>
              <a:buNone/>
              <a:defRPr sz="4800"/>
            </a:lvl6pPr>
            <a:lvl7pPr lvl="6" algn="l">
              <a:lnSpc>
                <a:spcPct val="100000"/>
              </a:lnSpc>
              <a:spcBef>
                <a:spcPts val="0"/>
              </a:spcBef>
              <a:spcAft>
                <a:spcPts val="0"/>
              </a:spcAft>
              <a:buClr>
                <a:srgbClr val="FFFFFF"/>
              </a:buClr>
              <a:buSzPts val="4800"/>
              <a:buNone/>
              <a:defRPr sz="4800"/>
            </a:lvl7pPr>
            <a:lvl8pPr lvl="7" algn="l">
              <a:lnSpc>
                <a:spcPct val="100000"/>
              </a:lnSpc>
              <a:spcBef>
                <a:spcPts val="0"/>
              </a:spcBef>
              <a:spcAft>
                <a:spcPts val="0"/>
              </a:spcAft>
              <a:buClr>
                <a:srgbClr val="FFFFFF"/>
              </a:buClr>
              <a:buSzPts val="4800"/>
              <a:buNone/>
              <a:defRPr sz="4800"/>
            </a:lvl8pPr>
            <a:lvl9pPr lvl="8"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showMasterSp="0">
  <p:cSld name="Title + Body">
    <p:spTree>
      <p:nvGrpSpPr>
        <p:cNvPr id="194" name="Shape 194"/>
        <p:cNvGrpSpPr/>
        <p:nvPr/>
      </p:nvGrpSpPr>
      <p:grpSpPr>
        <a:xfrm>
          <a:off x="0" y="0"/>
          <a:ext cx="0" cy="0"/>
          <a:chOff x="0" y="0"/>
          <a:chExt cx="0" cy="0"/>
        </a:xfrm>
      </p:grpSpPr>
      <p:sp>
        <p:nvSpPr>
          <p:cNvPr id="195" name="Google Shape;195;p79"/>
          <p:cNvSpPr txBox="1"/>
          <p:nvPr>
            <p:ph idx="1" type="body"/>
          </p:nvPr>
        </p:nvSpPr>
        <p:spPr>
          <a:xfrm>
            <a:off x="666750" y="1714500"/>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D1D5DA"/>
              </a:buClr>
              <a:buSzPts val="1800"/>
              <a:buFont typeface="Helvetica Neue"/>
              <a:buNone/>
              <a:defRPr sz="1800">
                <a:solidFill>
                  <a:srgbClr val="D1D5DA"/>
                </a:solidFill>
              </a:defRPr>
            </a:lvl1pPr>
            <a:lvl2pPr indent="-228600" lvl="1" marL="914400" algn="ctr">
              <a:lnSpc>
                <a:spcPct val="100000"/>
              </a:lnSpc>
              <a:spcBef>
                <a:spcPts val="0"/>
              </a:spcBef>
              <a:spcAft>
                <a:spcPts val="0"/>
              </a:spcAft>
              <a:buClr>
                <a:srgbClr val="D1D5DA"/>
              </a:buClr>
              <a:buSzPts val="1800"/>
              <a:buFont typeface="Helvetica Neue"/>
              <a:buNone/>
              <a:defRPr sz="1800">
                <a:solidFill>
                  <a:srgbClr val="D1D5DA"/>
                </a:solidFill>
              </a:defRPr>
            </a:lvl2pPr>
            <a:lvl3pPr indent="-228600" lvl="2" marL="1371600" algn="ctr">
              <a:lnSpc>
                <a:spcPct val="100000"/>
              </a:lnSpc>
              <a:spcBef>
                <a:spcPts val="0"/>
              </a:spcBef>
              <a:spcAft>
                <a:spcPts val="0"/>
              </a:spcAft>
              <a:buClr>
                <a:srgbClr val="D1D5DA"/>
              </a:buClr>
              <a:buSzPts val="1800"/>
              <a:buFont typeface="Helvetica Neue"/>
              <a:buNone/>
              <a:defRPr sz="1800">
                <a:solidFill>
                  <a:srgbClr val="D1D5DA"/>
                </a:solidFill>
              </a:defRPr>
            </a:lvl3pPr>
            <a:lvl4pPr indent="-228600" lvl="3" marL="1828800" algn="ctr">
              <a:lnSpc>
                <a:spcPct val="100000"/>
              </a:lnSpc>
              <a:spcBef>
                <a:spcPts val="0"/>
              </a:spcBef>
              <a:spcAft>
                <a:spcPts val="0"/>
              </a:spcAft>
              <a:buClr>
                <a:srgbClr val="D1D5DA"/>
              </a:buClr>
              <a:buSzPts val="1800"/>
              <a:buFont typeface="Helvetica Neue"/>
              <a:buNone/>
              <a:defRPr sz="1800">
                <a:solidFill>
                  <a:srgbClr val="D1D5DA"/>
                </a:solidFill>
              </a:defRPr>
            </a:lvl4pPr>
            <a:lvl5pPr indent="-228600" lvl="4" marL="2286000" algn="ctr">
              <a:lnSpc>
                <a:spcPct val="100000"/>
              </a:lnSpc>
              <a:spcBef>
                <a:spcPts val="0"/>
              </a:spcBef>
              <a:spcAft>
                <a:spcPts val="0"/>
              </a:spcAft>
              <a:buClr>
                <a:srgbClr val="D1D5DA"/>
              </a:buClr>
              <a:buSzPts val="1800"/>
              <a:buFont typeface="Helvetica Neue"/>
              <a:buNone/>
              <a:defRPr sz="1800">
                <a:solidFill>
                  <a:srgbClr val="D1D5DA"/>
                </a:solidFill>
              </a:defRPr>
            </a:lvl5pPr>
            <a:lvl6pPr indent="-342900" lvl="5" marL="2743200" algn="l">
              <a:lnSpc>
                <a:spcPct val="100000"/>
              </a:lnSpc>
              <a:spcBef>
                <a:spcPts val="1500"/>
              </a:spcBef>
              <a:spcAft>
                <a:spcPts val="0"/>
              </a:spcAft>
              <a:buClr>
                <a:srgbClr val="FFFFFF"/>
              </a:buClr>
              <a:buSzPts val="1800"/>
              <a:buChar char="-"/>
              <a:defRPr sz="1800"/>
            </a:lvl6pPr>
            <a:lvl7pPr indent="-342900" lvl="6" marL="3200400" algn="l">
              <a:lnSpc>
                <a:spcPct val="100000"/>
              </a:lnSpc>
              <a:spcBef>
                <a:spcPts val="1500"/>
              </a:spcBef>
              <a:spcAft>
                <a:spcPts val="0"/>
              </a:spcAft>
              <a:buClr>
                <a:srgbClr val="FFFFFF"/>
              </a:buClr>
              <a:buSzPts val="1800"/>
              <a:buChar char="-"/>
              <a:defRPr sz="1800"/>
            </a:lvl7pPr>
            <a:lvl8pPr indent="-342900" lvl="7" marL="3657600" algn="l">
              <a:lnSpc>
                <a:spcPct val="100000"/>
              </a:lnSpc>
              <a:spcBef>
                <a:spcPts val="1500"/>
              </a:spcBef>
              <a:spcAft>
                <a:spcPts val="0"/>
              </a:spcAft>
              <a:buClr>
                <a:srgbClr val="FFFFFF"/>
              </a:buClr>
              <a:buSzPts val="1800"/>
              <a:buChar char="-"/>
              <a:defRPr sz="1800"/>
            </a:lvl8pPr>
            <a:lvl9pPr indent="-342900" lvl="8" marL="4114800" algn="l">
              <a:lnSpc>
                <a:spcPct val="100000"/>
              </a:lnSpc>
              <a:spcBef>
                <a:spcPts val="1500"/>
              </a:spcBef>
              <a:spcAft>
                <a:spcPts val="0"/>
              </a:spcAft>
              <a:buClr>
                <a:srgbClr val="FFFFFF"/>
              </a:buClr>
              <a:buSzPts val="1800"/>
              <a:buChar char="-"/>
              <a:defRPr sz="1800"/>
            </a:lvl9pPr>
          </a:lstStyle>
          <a:p/>
        </p:txBody>
      </p:sp>
      <p:sp>
        <p:nvSpPr>
          <p:cNvPr id="196" name="Google Shape;196;p79"/>
          <p:cNvSpPr txBox="1"/>
          <p:nvPr>
            <p:ph type="title"/>
          </p:nvPr>
        </p:nvSpPr>
        <p:spPr>
          <a:xfrm>
            <a:off x="666750" y="228600"/>
            <a:ext cx="78105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3000"/>
              <a:buNone/>
              <a:defRPr sz="3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itHub w/ graph" showMasterSp="0">
  <p:cSld name="GitHub w/ graph">
    <p:spTree>
      <p:nvGrpSpPr>
        <p:cNvPr id="197" name="Shape 197"/>
        <p:cNvGrpSpPr/>
        <p:nvPr/>
      </p:nvGrpSpPr>
      <p:grpSpPr>
        <a:xfrm>
          <a:off x="0" y="0"/>
          <a:ext cx="0" cy="0"/>
          <a:chOff x="0" y="0"/>
          <a:chExt cx="0" cy="0"/>
        </a:xfrm>
      </p:grpSpPr>
      <p:pic>
        <p:nvPicPr>
          <p:cNvPr descr="Large Code Graph WHT.png" id="198" name="Google Shape;198;p80"/>
          <p:cNvPicPr preferRelativeResize="0"/>
          <p:nvPr/>
        </p:nvPicPr>
        <p:blipFill rotWithShape="1">
          <a:blip r:embed="rId2">
            <a:alphaModFix amt="25000"/>
          </a:blip>
          <a:srcRect b="0" l="0" r="0" t="0"/>
          <a:stretch/>
        </p:blipFill>
        <p:spPr>
          <a:xfrm>
            <a:off x="0" y="0"/>
            <a:ext cx="9144000" cy="5145584"/>
          </a:xfrm>
          <a:prstGeom prst="rect">
            <a:avLst/>
          </a:prstGeom>
          <a:noFill/>
          <a:ln>
            <a:noFill/>
          </a:ln>
        </p:spPr>
      </p:pic>
      <p:pic>
        <p:nvPicPr>
          <p:cNvPr descr="Image" id="199" name="Google Shape;199;p80"/>
          <p:cNvPicPr preferRelativeResize="0"/>
          <p:nvPr/>
        </p:nvPicPr>
        <p:blipFill rotWithShape="1">
          <a:blip r:embed="rId3">
            <a:alphaModFix/>
          </a:blip>
          <a:srcRect b="0" l="0" r="0" t="0"/>
          <a:stretch/>
        </p:blipFill>
        <p:spPr>
          <a:xfrm>
            <a:off x="3473310" y="1500188"/>
            <a:ext cx="2197379" cy="2143126"/>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ue" showMasterSp="0">
  <p:cSld name="Cover - Blue">
    <p:bg>
      <p:bgPr>
        <a:solidFill>
          <a:srgbClr val="1658C5"/>
        </a:solidFill>
      </p:bgPr>
    </p:bg>
    <p:spTree>
      <p:nvGrpSpPr>
        <p:cNvPr id="200" name="Shape 200"/>
        <p:cNvGrpSpPr/>
        <p:nvPr/>
      </p:nvGrpSpPr>
      <p:grpSpPr>
        <a:xfrm>
          <a:off x="0" y="0"/>
          <a:ext cx="0" cy="0"/>
          <a:chOff x="0" y="0"/>
          <a:chExt cx="0" cy="0"/>
        </a:xfrm>
      </p:grpSpPr>
      <p:pic>
        <p:nvPicPr>
          <p:cNvPr id="201" name="Google Shape;201;p8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invertocat.png" id="202" name="Google Shape;202;p81"/>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203" name="Google Shape;203;p81"/>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algn="l">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
        <p:nvSpPr>
          <p:cNvPr id="204" name="Google Shape;204;p81"/>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algn="l">
              <a:lnSpc>
                <a:spcPct val="100000"/>
              </a:lnSpc>
              <a:spcBef>
                <a:spcPts val="1500"/>
              </a:spcBef>
              <a:spcAft>
                <a:spcPts val="0"/>
              </a:spcAft>
              <a:buSzPts val="2400"/>
              <a:buNone/>
              <a:defRPr sz="1200">
                <a:latin typeface="Roboto Mono"/>
                <a:ea typeface="Roboto Mono"/>
                <a:cs typeface="Roboto Mono"/>
                <a:sym typeface="Roboto Mono"/>
              </a:defRPr>
            </a:lvl1pPr>
            <a:lvl2pPr lvl="1" algn="l">
              <a:lnSpc>
                <a:spcPct val="100000"/>
              </a:lnSpc>
              <a:spcBef>
                <a:spcPts val="1500"/>
              </a:spcBef>
              <a:spcAft>
                <a:spcPts val="0"/>
              </a:spcAft>
              <a:buSzPts val="1800"/>
              <a:buNone/>
              <a:defRPr sz="1200">
                <a:latin typeface="Roboto Mono"/>
                <a:ea typeface="Roboto Mono"/>
                <a:cs typeface="Roboto Mono"/>
                <a:sym typeface="Roboto Mono"/>
              </a:defRPr>
            </a:lvl2pPr>
            <a:lvl3pPr lvl="2" algn="l">
              <a:lnSpc>
                <a:spcPct val="100000"/>
              </a:lnSpc>
              <a:spcBef>
                <a:spcPts val="1500"/>
              </a:spcBef>
              <a:spcAft>
                <a:spcPts val="0"/>
              </a:spcAft>
              <a:buSzPts val="1800"/>
              <a:buNone/>
              <a:defRPr sz="1200">
                <a:latin typeface="Roboto Mono"/>
                <a:ea typeface="Roboto Mono"/>
                <a:cs typeface="Roboto Mono"/>
                <a:sym typeface="Roboto Mono"/>
              </a:defRPr>
            </a:lvl3pPr>
            <a:lvl4pPr lvl="3" algn="l">
              <a:lnSpc>
                <a:spcPct val="100000"/>
              </a:lnSpc>
              <a:spcBef>
                <a:spcPts val="1500"/>
              </a:spcBef>
              <a:spcAft>
                <a:spcPts val="0"/>
              </a:spcAft>
              <a:buSzPts val="1800"/>
              <a:buNone/>
              <a:defRPr sz="1200">
                <a:latin typeface="Roboto Mono"/>
                <a:ea typeface="Roboto Mono"/>
                <a:cs typeface="Roboto Mono"/>
                <a:sym typeface="Roboto Mono"/>
              </a:defRPr>
            </a:lvl4pPr>
            <a:lvl5pPr lvl="4" algn="l">
              <a:lnSpc>
                <a:spcPct val="100000"/>
              </a:lnSpc>
              <a:spcBef>
                <a:spcPts val="1500"/>
              </a:spcBef>
              <a:spcAft>
                <a:spcPts val="0"/>
              </a:spcAft>
              <a:buSzPts val="1800"/>
              <a:buNone/>
              <a:defRPr sz="1200">
                <a:latin typeface="Roboto Mono"/>
                <a:ea typeface="Roboto Mono"/>
                <a:cs typeface="Roboto Mono"/>
                <a:sym typeface="Roboto Mono"/>
              </a:defRPr>
            </a:lvl5pPr>
            <a:lvl6pPr lvl="5" algn="l">
              <a:lnSpc>
                <a:spcPct val="100000"/>
              </a:lnSpc>
              <a:spcBef>
                <a:spcPts val="1500"/>
              </a:spcBef>
              <a:spcAft>
                <a:spcPts val="0"/>
              </a:spcAft>
              <a:buSzPts val="1800"/>
              <a:buNone/>
              <a:defRPr sz="1200">
                <a:latin typeface="Roboto Mono"/>
                <a:ea typeface="Roboto Mono"/>
                <a:cs typeface="Roboto Mono"/>
                <a:sym typeface="Roboto Mono"/>
              </a:defRPr>
            </a:lvl6pPr>
            <a:lvl7pPr lvl="6" algn="l">
              <a:lnSpc>
                <a:spcPct val="100000"/>
              </a:lnSpc>
              <a:spcBef>
                <a:spcPts val="1500"/>
              </a:spcBef>
              <a:spcAft>
                <a:spcPts val="0"/>
              </a:spcAft>
              <a:buSzPts val="1800"/>
              <a:buNone/>
              <a:defRPr sz="1200">
                <a:latin typeface="Roboto Mono"/>
                <a:ea typeface="Roboto Mono"/>
                <a:cs typeface="Roboto Mono"/>
                <a:sym typeface="Roboto Mono"/>
              </a:defRPr>
            </a:lvl7pPr>
            <a:lvl8pPr lvl="7" algn="l">
              <a:lnSpc>
                <a:spcPct val="100000"/>
              </a:lnSpc>
              <a:spcBef>
                <a:spcPts val="1500"/>
              </a:spcBef>
              <a:spcAft>
                <a:spcPts val="0"/>
              </a:spcAft>
              <a:buSzPts val="1800"/>
              <a:buNone/>
              <a:defRPr sz="1200">
                <a:latin typeface="Roboto Mono"/>
                <a:ea typeface="Roboto Mono"/>
                <a:cs typeface="Roboto Mono"/>
                <a:sym typeface="Roboto Mono"/>
              </a:defRPr>
            </a:lvl8pPr>
            <a:lvl9pPr lvl="8" algn="l">
              <a:lnSpc>
                <a:spcPct val="100000"/>
              </a:lnSpc>
              <a:spcBef>
                <a:spcPts val="1500"/>
              </a:spcBef>
              <a:spcAft>
                <a:spcPts val="0"/>
              </a:spcAft>
              <a:buSzPts val="1800"/>
              <a:buNone/>
              <a:defRPr sz="1200">
                <a:latin typeface="Roboto Mono"/>
                <a:ea typeface="Roboto Mono"/>
                <a:cs typeface="Roboto Mono"/>
                <a:sym typeface="Roboto Mono"/>
              </a:defRPr>
            </a:lvl9pPr>
          </a:lstStyle>
          <a:p/>
        </p:txBody>
      </p:sp>
      <p:sp>
        <p:nvSpPr>
          <p:cNvPr descr="Place your username here." id="205" name="Google Shape;205;p81"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End Slide">
    <p:spTree>
      <p:nvGrpSpPr>
        <p:cNvPr id="206" name="Shape 206"/>
        <p:cNvGrpSpPr/>
        <p:nvPr/>
      </p:nvGrpSpPr>
      <p:grpSpPr>
        <a:xfrm>
          <a:off x="0" y="0"/>
          <a:ext cx="0" cy="0"/>
          <a:chOff x="0" y="0"/>
          <a:chExt cx="0" cy="0"/>
        </a:xfrm>
      </p:grpSpPr>
      <p:pic>
        <p:nvPicPr>
          <p:cNvPr id="207" name="Google Shape;207;p82"/>
          <p:cNvPicPr preferRelativeResize="0"/>
          <p:nvPr/>
        </p:nvPicPr>
        <p:blipFill rotWithShape="1">
          <a:blip r:embed="rId2">
            <a:alphaModFix/>
          </a:blip>
          <a:srcRect b="-3808" l="-5407" r="-5395" t="-3797"/>
          <a:stretch/>
        </p:blipFill>
        <p:spPr>
          <a:xfrm>
            <a:off x="4366260" y="1428750"/>
            <a:ext cx="411480" cy="394335"/>
          </a:xfrm>
          <a:prstGeom prst="rect">
            <a:avLst/>
          </a:prstGeom>
          <a:noFill/>
          <a:ln>
            <a:noFill/>
          </a:ln>
        </p:spPr>
      </p:pic>
      <p:pic>
        <p:nvPicPr>
          <p:cNvPr descr="Shadow-dots.png" id="208" name="Google Shape;208;p82"/>
          <p:cNvPicPr preferRelativeResize="0"/>
          <p:nvPr/>
        </p:nvPicPr>
        <p:blipFill rotWithShape="1">
          <a:blip r:embed="rId3">
            <a:alphaModFix/>
          </a:blip>
          <a:srcRect b="0" l="0" r="0" t="0"/>
          <a:stretch/>
        </p:blipFill>
        <p:spPr>
          <a:xfrm flipH="1" rot="-5400000">
            <a:off x="2345525" y="-2345525"/>
            <a:ext cx="452438" cy="5143500"/>
          </a:xfrm>
          <a:prstGeom prst="rect">
            <a:avLst/>
          </a:prstGeom>
          <a:noFill/>
          <a:ln>
            <a:noFill/>
          </a:ln>
        </p:spPr>
      </p:pic>
      <p:pic>
        <p:nvPicPr>
          <p:cNvPr descr="Shadow-dots-lg.png" id="209" name="Google Shape;209;p82"/>
          <p:cNvPicPr preferRelativeResize="0"/>
          <p:nvPr/>
        </p:nvPicPr>
        <p:blipFill rotWithShape="1">
          <a:blip r:embed="rId4">
            <a:alphaModFix/>
          </a:blip>
          <a:srcRect b="0" l="0" r="0" t="0"/>
          <a:stretch/>
        </p:blipFill>
        <p:spPr>
          <a:xfrm>
            <a:off x="8515350" y="914400"/>
            <a:ext cx="628650" cy="4229100"/>
          </a:xfrm>
          <a:prstGeom prst="rect">
            <a:avLst/>
          </a:prstGeom>
          <a:noFill/>
          <a:ln>
            <a:noFill/>
          </a:ln>
        </p:spPr>
      </p:pic>
      <p:sp>
        <p:nvSpPr>
          <p:cNvPr id="210" name="Google Shape;210;p82"/>
          <p:cNvSpPr txBox="1"/>
          <p:nvPr>
            <p:ph idx="1" type="subTitle"/>
          </p:nvPr>
        </p:nvSpPr>
        <p:spPr>
          <a:xfrm>
            <a:off x="2495850" y="2643646"/>
            <a:ext cx="4152300" cy="2190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1500"/>
              </a:spcBef>
              <a:spcAft>
                <a:spcPts val="0"/>
              </a:spcAft>
              <a:buSzPts val="2400"/>
              <a:buNone/>
              <a:defRPr sz="1200">
                <a:latin typeface="Roboto Mono"/>
                <a:ea typeface="Roboto Mono"/>
                <a:cs typeface="Roboto Mono"/>
                <a:sym typeface="Roboto Mono"/>
              </a:defRPr>
            </a:lvl1pPr>
            <a:lvl2pPr lvl="1" algn="ctr">
              <a:lnSpc>
                <a:spcPct val="100000"/>
              </a:lnSpc>
              <a:spcBef>
                <a:spcPts val="1500"/>
              </a:spcBef>
              <a:spcAft>
                <a:spcPts val="0"/>
              </a:spcAft>
              <a:buSzPts val="1800"/>
              <a:buNone/>
              <a:defRPr sz="1200">
                <a:latin typeface="Roboto Mono"/>
                <a:ea typeface="Roboto Mono"/>
                <a:cs typeface="Roboto Mono"/>
                <a:sym typeface="Roboto Mono"/>
              </a:defRPr>
            </a:lvl2pPr>
            <a:lvl3pPr lvl="2" algn="ctr">
              <a:lnSpc>
                <a:spcPct val="100000"/>
              </a:lnSpc>
              <a:spcBef>
                <a:spcPts val="1500"/>
              </a:spcBef>
              <a:spcAft>
                <a:spcPts val="0"/>
              </a:spcAft>
              <a:buSzPts val="1800"/>
              <a:buNone/>
              <a:defRPr sz="1200">
                <a:latin typeface="Roboto Mono"/>
                <a:ea typeface="Roboto Mono"/>
                <a:cs typeface="Roboto Mono"/>
                <a:sym typeface="Roboto Mono"/>
              </a:defRPr>
            </a:lvl3pPr>
            <a:lvl4pPr lvl="3" algn="ctr">
              <a:lnSpc>
                <a:spcPct val="100000"/>
              </a:lnSpc>
              <a:spcBef>
                <a:spcPts val="1500"/>
              </a:spcBef>
              <a:spcAft>
                <a:spcPts val="0"/>
              </a:spcAft>
              <a:buSzPts val="1800"/>
              <a:buNone/>
              <a:defRPr sz="1200">
                <a:latin typeface="Roboto Mono"/>
                <a:ea typeface="Roboto Mono"/>
                <a:cs typeface="Roboto Mono"/>
                <a:sym typeface="Roboto Mono"/>
              </a:defRPr>
            </a:lvl4pPr>
            <a:lvl5pPr lvl="4" algn="ctr">
              <a:lnSpc>
                <a:spcPct val="100000"/>
              </a:lnSpc>
              <a:spcBef>
                <a:spcPts val="1500"/>
              </a:spcBef>
              <a:spcAft>
                <a:spcPts val="0"/>
              </a:spcAft>
              <a:buSzPts val="1800"/>
              <a:buNone/>
              <a:defRPr sz="1200">
                <a:latin typeface="Roboto Mono"/>
                <a:ea typeface="Roboto Mono"/>
                <a:cs typeface="Roboto Mono"/>
                <a:sym typeface="Roboto Mono"/>
              </a:defRPr>
            </a:lvl5pPr>
            <a:lvl6pPr lvl="5" algn="ctr">
              <a:lnSpc>
                <a:spcPct val="100000"/>
              </a:lnSpc>
              <a:spcBef>
                <a:spcPts val="1500"/>
              </a:spcBef>
              <a:spcAft>
                <a:spcPts val="0"/>
              </a:spcAft>
              <a:buSzPts val="1800"/>
              <a:buNone/>
              <a:defRPr sz="1200">
                <a:latin typeface="Roboto Mono"/>
                <a:ea typeface="Roboto Mono"/>
                <a:cs typeface="Roboto Mono"/>
                <a:sym typeface="Roboto Mono"/>
              </a:defRPr>
            </a:lvl6pPr>
            <a:lvl7pPr lvl="6" algn="ctr">
              <a:lnSpc>
                <a:spcPct val="100000"/>
              </a:lnSpc>
              <a:spcBef>
                <a:spcPts val="1500"/>
              </a:spcBef>
              <a:spcAft>
                <a:spcPts val="0"/>
              </a:spcAft>
              <a:buSzPts val="1800"/>
              <a:buNone/>
              <a:defRPr sz="1200">
                <a:latin typeface="Roboto Mono"/>
                <a:ea typeface="Roboto Mono"/>
                <a:cs typeface="Roboto Mono"/>
                <a:sym typeface="Roboto Mono"/>
              </a:defRPr>
            </a:lvl7pPr>
            <a:lvl8pPr lvl="7" algn="ctr">
              <a:lnSpc>
                <a:spcPct val="100000"/>
              </a:lnSpc>
              <a:spcBef>
                <a:spcPts val="1500"/>
              </a:spcBef>
              <a:spcAft>
                <a:spcPts val="0"/>
              </a:spcAft>
              <a:buSzPts val="1800"/>
              <a:buNone/>
              <a:defRPr sz="1200">
                <a:latin typeface="Roboto Mono"/>
                <a:ea typeface="Roboto Mono"/>
                <a:cs typeface="Roboto Mono"/>
                <a:sym typeface="Roboto Mono"/>
              </a:defRPr>
            </a:lvl8pPr>
            <a:lvl9pPr lvl="8" algn="ctr">
              <a:lnSpc>
                <a:spcPct val="100000"/>
              </a:lnSpc>
              <a:spcBef>
                <a:spcPts val="1500"/>
              </a:spcBef>
              <a:spcAft>
                <a:spcPts val="0"/>
              </a:spcAft>
              <a:buSzPts val="1800"/>
              <a:buNone/>
              <a:defRPr sz="1200">
                <a:latin typeface="Roboto Mono"/>
                <a:ea typeface="Roboto Mono"/>
                <a:cs typeface="Roboto Mono"/>
                <a:sym typeface="Roboto Mono"/>
              </a:defRPr>
            </a:lvl9pPr>
          </a:lstStyle>
          <a:p/>
        </p:txBody>
      </p:sp>
      <p:pic>
        <p:nvPicPr>
          <p:cNvPr id="211" name="Google Shape;211;p82"/>
          <p:cNvPicPr preferRelativeResize="0"/>
          <p:nvPr/>
        </p:nvPicPr>
        <p:blipFill rotWithShape="1">
          <a:blip r:embed="rId5">
            <a:alphaModFix/>
          </a:blip>
          <a:srcRect b="0" l="0" r="0" t="0"/>
          <a:stretch/>
        </p:blipFill>
        <p:spPr>
          <a:xfrm>
            <a:off x="314175" y="3947675"/>
            <a:ext cx="2047250" cy="844600"/>
          </a:xfrm>
          <a:prstGeom prst="rect">
            <a:avLst/>
          </a:prstGeom>
          <a:noFill/>
          <a:ln>
            <a:noFill/>
          </a:ln>
        </p:spPr>
      </p:pic>
      <p:sp>
        <p:nvSpPr>
          <p:cNvPr id="212" name="Google Shape;212;p82"/>
          <p:cNvSpPr txBox="1"/>
          <p:nvPr/>
        </p:nvSpPr>
        <p:spPr>
          <a:xfrm>
            <a:off x="1516950" y="2089750"/>
            <a:ext cx="6110100" cy="7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Helvetica Neue"/>
                <a:ea typeface="Helvetica Neue"/>
                <a:cs typeface="Helvetica Neue"/>
                <a:sym typeface="Helvetica Neue"/>
              </a:rPr>
              <a:t>Questions? Concerns? Comments?</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ight" showMasterSp="0">
  <p:cSld name="Cover - Light">
    <p:bg>
      <p:bgPr>
        <a:solidFill>
          <a:srgbClr val="FFFFFF"/>
        </a:solidFill>
      </p:bgPr>
    </p:bg>
    <p:spTree>
      <p:nvGrpSpPr>
        <p:cNvPr id="213" name="Shape 213"/>
        <p:cNvGrpSpPr/>
        <p:nvPr/>
      </p:nvGrpSpPr>
      <p:grpSpPr>
        <a:xfrm>
          <a:off x="0" y="0"/>
          <a:ext cx="0" cy="0"/>
          <a:chOff x="0" y="0"/>
          <a:chExt cx="0" cy="0"/>
        </a:xfrm>
      </p:grpSpPr>
      <p:pic>
        <p:nvPicPr>
          <p:cNvPr id="214" name="Google Shape;214;p83"/>
          <p:cNvPicPr preferRelativeResize="0"/>
          <p:nvPr/>
        </p:nvPicPr>
        <p:blipFill rotWithShape="1">
          <a:blip r:embed="rId2">
            <a:alphaModFix/>
          </a:blip>
          <a:srcRect b="0" l="43883" r="0" t="22875"/>
          <a:stretch/>
        </p:blipFill>
        <p:spPr>
          <a:xfrm>
            <a:off x="0" y="0"/>
            <a:ext cx="1805574" cy="2429550"/>
          </a:xfrm>
          <a:prstGeom prst="rect">
            <a:avLst/>
          </a:prstGeom>
          <a:noFill/>
          <a:ln>
            <a:noFill/>
          </a:ln>
        </p:spPr>
      </p:pic>
      <p:pic>
        <p:nvPicPr>
          <p:cNvPr id="215" name="Google Shape;215;p83"/>
          <p:cNvPicPr preferRelativeResize="0"/>
          <p:nvPr/>
        </p:nvPicPr>
        <p:blipFill rotWithShape="1">
          <a:blip r:embed="rId3">
            <a:alphaModFix/>
          </a:blip>
          <a:srcRect b="2089" l="0" r="0" t="2078"/>
          <a:stretch/>
        </p:blipFill>
        <p:spPr>
          <a:xfrm>
            <a:off x="581025" y="1428750"/>
            <a:ext cx="228600" cy="219075"/>
          </a:xfrm>
          <a:prstGeom prst="rect">
            <a:avLst/>
          </a:prstGeom>
          <a:noFill/>
          <a:ln>
            <a:noFill/>
          </a:ln>
        </p:spPr>
      </p:pic>
      <p:sp>
        <p:nvSpPr>
          <p:cNvPr id="216" name="Google Shape;216;p83"/>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algn="l">
              <a:lnSpc>
                <a:spcPct val="100000"/>
              </a:lnSpc>
              <a:spcBef>
                <a:spcPts val="0"/>
              </a:spcBef>
              <a:spcAft>
                <a:spcPts val="0"/>
              </a:spcAft>
              <a:buClr>
                <a:srgbClr val="24292E"/>
              </a:buClr>
              <a:buSzPts val="4000"/>
              <a:buNone/>
              <a:defRPr sz="4000">
                <a:solidFill>
                  <a:srgbClr val="24292E"/>
                </a:solidFill>
              </a:defRPr>
            </a:lvl1pPr>
            <a:lvl2pPr lvl="1" algn="l">
              <a:lnSpc>
                <a:spcPct val="100000"/>
              </a:lnSpc>
              <a:spcBef>
                <a:spcPts val="0"/>
              </a:spcBef>
              <a:spcAft>
                <a:spcPts val="0"/>
              </a:spcAft>
              <a:buClr>
                <a:srgbClr val="24292E"/>
              </a:buClr>
              <a:buSzPts val="4000"/>
              <a:buNone/>
              <a:defRPr sz="4000">
                <a:solidFill>
                  <a:srgbClr val="24292E"/>
                </a:solidFill>
              </a:defRPr>
            </a:lvl2pPr>
            <a:lvl3pPr lvl="2" algn="l">
              <a:lnSpc>
                <a:spcPct val="100000"/>
              </a:lnSpc>
              <a:spcBef>
                <a:spcPts val="0"/>
              </a:spcBef>
              <a:spcAft>
                <a:spcPts val="0"/>
              </a:spcAft>
              <a:buClr>
                <a:srgbClr val="24292E"/>
              </a:buClr>
              <a:buSzPts val="4000"/>
              <a:buNone/>
              <a:defRPr sz="4000">
                <a:solidFill>
                  <a:srgbClr val="24292E"/>
                </a:solidFill>
              </a:defRPr>
            </a:lvl3pPr>
            <a:lvl4pPr lvl="3" algn="l">
              <a:lnSpc>
                <a:spcPct val="100000"/>
              </a:lnSpc>
              <a:spcBef>
                <a:spcPts val="0"/>
              </a:spcBef>
              <a:spcAft>
                <a:spcPts val="0"/>
              </a:spcAft>
              <a:buClr>
                <a:srgbClr val="24292E"/>
              </a:buClr>
              <a:buSzPts val="4000"/>
              <a:buNone/>
              <a:defRPr sz="4000">
                <a:solidFill>
                  <a:srgbClr val="24292E"/>
                </a:solidFill>
              </a:defRPr>
            </a:lvl4pPr>
            <a:lvl5pPr lvl="4" algn="l">
              <a:lnSpc>
                <a:spcPct val="100000"/>
              </a:lnSpc>
              <a:spcBef>
                <a:spcPts val="0"/>
              </a:spcBef>
              <a:spcAft>
                <a:spcPts val="0"/>
              </a:spcAft>
              <a:buClr>
                <a:srgbClr val="24292E"/>
              </a:buClr>
              <a:buSzPts val="4000"/>
              <a:buNone/>
              <a:defRPr sz="4000">
                <a:solidFill>
                  <a:srgbClr val="24292E"/>
                </a:solidFill>
              </a:defRPr>
            </a:lvl5pPr>
            <a:lvl6pPr lvl="5" algn="l">
              <a:lnSpc>
                <a:spcPct val="100000"/>
              </a:lnSpc>
              <a:spcBef>
                <a:spcPts val="0"/>
              </a:spcBef>
              <a:spcAft>
                <a:spcPts val="0"/>
              </a:spcAft>
              <a:buClr>
                <a:srgbClr val="24292E"/>
              </a:buClr>
              <a:buSzPts val="4000"/>
              <a:buNone/>
              <a:defRPr sz="4000">
                <a:solidFill>
                  <a:srgbClr val="24292E"/>
                </a:solidFill>
              </a:defRPr>
            </a:lvl6pPr>
            <a:lvl7pPr lvl="6" algn="l">
              <a:lnSpc>
                <a:spcPct val="100000"/>
              </a:lnSpc>
              <a:spcBef>
                <a:spcPts val="0"/>
              </a:spcBef>
              <a:spcAft>
                <a:spcPts val="0"/>
              </a:spcAft>
              <a:buClr>
                <a:srgbClr val="24292E"/>
              </a:buClr>
              <a:buSzPts val="4000"/>
              <a:buNone/>
              <a:defRPr sz="4000">
                <a:solidFill>
                  <a:srgbClr val="24292E"/>
                </a:solidFill>
              </a:defRPr>
            </a:lvl7pPr>
            <a:lvl8pPr lvl="7" algn="l">
              <a:lnSpc>
                <a:spcPct val="100000"/>
              </a:lnSpc>
              <a:spcBef>
                <a:spcPts val="0"/>
              </a:spcBef>
              <a:spcAft>
                <a:spcPts val="0"/>
              </a:spcAft>
              <a:buClr>
                <a:srgbClr val="24292E"/>
              </a:buClr>
              <a:buSzPts val="4000"/>
              <a:buNone/>
              <a:defRPr sz="4000">
                <a:solidFill>
                  <a:srgbClr val="24292E"/>
                </a:solidFill>
              </a:defRPr>
            </a:lvl8pPr>
            <a:lvl9pPr lvl="8" algn="l">
              <a:lnSpc>
                <a:spcPct val="100000"/>
              </a:lnSpc>
              <a:spcBef>
                <a:spcPts val="0"/>
              </a:spcBef>
              <a:spcAft>
                <a:spcPts val="0"/>
              </a:spcAft>
              <a:buClr>
                <a:srgbClr val="24292E"/>
              </a:buClr>
              <a:buSzPts val="4000"/>
              <a:buNone/>
              <a:defRPr sz="4000">
                <a:solidFill>
                  <a:srgbClr val="24292E"/>
                </a:solidFill>
              </a:defRPr>
            </a:lvl9pPr>
          </a:lstStyle>
          <a:p/>
        </p:txBody>
      </p:sp>
      <p:sp>
        <p:nvSpPr>
          <p:cNvPr id="217" name="Google Shape;217;p83"/>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algn="l">
              <a:lnSpc>
                <a:spcPct val="100000"/>
              </a:lnSpc>
              <a:spcBef>
                <a:spcPts val="1500"/>
              </a:spcBef>
              <a:spcAft>
                <a:spcPts val="0"/>
              </a:spcAft>
              <a:buSzPts val="2400"/>
              <a:buNone/>
              <a:defRPr sz="1200">
                <a:solidFill>
                  <a:srgbClr val="586069"/>
                </a:solidFill>
                <a:latin typeface="Roboto Mono"/>
                <a:ea typeface="Roboto Mono"/>
                <a:cs typeface="Roboto Mono"/>
                <a:sym typeface="Roboto Mono"/>
              </a:defRPr>
            </a:lvl1pPr>
            <a:lvl2pPr lvl="1"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2pPr>
            <a:lvl3pPr lvl="2"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3pPr>
            <a:lvl4pPr lvl="3"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4pPr>
            <a:lvl5pPr lvl="4"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5pPr>
            <a:lvl6pPr lvl="5"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6pPr>
            <a:lvl7pPr lvl="6"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7pPr>
            <a:lvl8pPr lvl="7"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8pPr>
            <a:lvl9pPr lvl="8"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9pPr>
          </a:lstStyle>
          <a:p/>
        </p:txBody>
      </p:sp>
      <p:sp>
        <p:nvSpPr>
          <p:cNvPr descr="Place your username here." id="218" name="Google Shape;218;p83"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1pPr>
            <a:lvl2pPr indent="-292100" lvl="1" marL="9144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2pPr>
            <a:lvl3pPr indent="-292100" lvl="2" marL="13716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3pPr>
            <a:lvl4pPr indent="-292100" lvl="3" marL="18288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4pPr>
            <a:lvl5pPr indent="-292100" lvl="4" marL="22860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5pPr>
            <a:lvl6pPr indent="-292100" lvl="5" marL="27432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6pPr>
            <a:lvl7pPr indent="-292100" lvl="6" marL="32004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7pPr>
            <a:lvl8pPr indent="-292100" lvl="7" marL="36576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8pPr>
            <a:lvl9pPr indent="-292100" lvl="8" marL="41148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ue" showMasterSp="0">
  <p:cSld name="TITLE_3">
    <p:bg>
      <p:bgPr>
        <a:solidFill>
          <a:srgbClr val="1658C5"/>
        </a:solidFill>
      </p:bgPr>
    </p:bg>
    <p:spTree>
      <p:nvGrpSpPr>
        <p:cNvPr id="24" name="Shape 24"/>
        <p:cNvGrpSpPr/>
        <p:nvPr/>
      </p:nvGrpSpPr>
      <p:grpSpPr>
        <a:xfrm>
          <a:off x="0" y="0"/>
          <a:ext cx="0" cy="0"/>
          <a:chOff x="0" y="0"/>
          <a:chExt cx="0" cy="0"/>
        </a:xfrm>
      </p:grpSpPr>
      <p:pic>
        <p:nvPicPr>
          <p:cNvPr id="25" name="Google Shape;25;p3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invertocat.png" id="26" name="Google Shape;26;p32"/>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27" name="Google Shape;27;p32"/>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algn="l">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
        <p:nvSpPr>
          <p:cNvPr id="28" name="Google Shape;28;p32"/>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algn="l">
              <a:lnSpc>
                <a:spcPct val="100000"/>
              </a:lnSpc>
              <a:spcBef>
                <a:spcPts val="1500"/>
              </a:spcBef>
              <a:spcAft>
                <a:spcPts val="0"/>
              </a:spcAft>
              <a:buSzPts val="2400"/>
              <a:buNone/>
              <a:defRPr sz="1200">
                <a:latin typeface="Roboto Mono"/>
                <a:ea typeface="Roboto Mono"/>
                <a:cs typeface="Roboto Mono"/>
                <a:sym typeface="Roboto Mono"/>
              </a:defRPr>
            </a:lvl1pPr>
            <a:lvl2pPr lvl="1" algn="l">
              <a:lnSpc>
                <a:spcPct val="100000"/>
              </a:lnSpc>
              <a:spcBef>
                <a:spcPts val="1500"/>
              </a:spcBef>
              <a:spcAft>
                <a:spcPts val="0"/>
              </a:spcAft>
              <a:buSzPts val="1800"/>
              <a:buNone/>
              <a:defRPr sz="1200">
                <a:latin typeface="Roboto Mono"/>
                <a:ea typeface="Roboto Mono"/>
                <a:cs typeface="Roboto Mono"/>
                <a:sym typeface="Roboto Mono"/>
              </a:defRPr>
            </a:lvl2pPr>
            <a:lvl3pPr lvl="2" algn="l">
              <a:lnSpc>
                <a:spcPct val="100000"/>
              </a:lnSpc>
              <a:spcBef>
                <a:spcPts val="1500"/>
              </a:spcBef>
              <a:spcAft>
                <a:spcPts val="0"/>
              </a:spcAft>
              <a:buSzPts val="1800"/>
              <a:buNone/>
              <a:defRPr sz="1200">
                <a:latin typeface="Roboto Mono"/>
                <a:ea typeface="Roboto Mono"/>
                <a:cs typeface="Roboto Mono"/>
                <a:sym typeface="Roboto Mono"/>
              </a:defRPr>
            </a:lvl3pPr>
            <a:lvl4pPr lvl="3" algn="l">
              <a:lnSpc>
                <a:spcPct val="100000"/>
              </a:lnSpc>
              <a:spcBef>
                <a:spcPts val="1500"/>
              </a:spcBef>
              <a:spcAft>
                <a:spcPts val="0"/>
              </a:spcAft>
              <a:buSzPts val="1800"/>
              <a:buNone/>
              <a:defRPr sz="1200">
                <a:latin typeface="Roboto Mono"/>
                <a:ea typeface="Roboto Mono"/>
                <a:cs typeface="Roboto Mono"/>
                <a:sym typeface="Roboto Mono"/>
              </a:defRPr>
            </a:lvl4pPr>
            <a:lvl5pPr lvl="4" algn="l">
              <a:lnSpc>
                <a:spcPct val="100000"/>
              </a:lnSpc>
              <a:spcBef>
                <a:spcPts val="1500"/>
              </a:spcBef>
              <a:spcAft>
                <a:spcPts val="0"/>
              </a:spcAft>
              <a:buSzPts val="1800"/>
              <a:buNone/>
              <a:defRPr sz="1200">
                <a:latin typeface="Roboto Mono"/>
                <a:ea typeface="Roboto Mono"/>
                <a:cs typeface="Roboto Mono"/>
                <a:sym typeface="Roboto Mono"/>
              </a:defRPr>
            </a:lvl5pPr>
            <a:lvl6pPr lvl="5" algn="l">
              <a:lnSpc>
                <a:spcPct val="100000"/>
              </a:lnSpc>
              <a:spcBef>
                <a:spcPts val="1500"/>
              </a:spcBef>
              <a:spcAft>
                <a:spcPts val="0"/>
              </a:spcAft>
              <a:buSzPts val="1800"/>
              <a:buNone/>
              <a:defRPr sz="1200">
                <a:latin typeface="Roboto Mono"/>
                <a:ea typeface="Roboto Mono"/>
                <a:cs typeface="Roboto Mono"/>
                <a:sym typeface="Roboto Mono"/>
              </a:defRPr>
            </a:lvl6pPr>
            <a:lvl7pPr lvl="6" algn="l">
              <a:lnSpc>
                <a:spcPct val="100000"/>
              </a:lnSpc>
              <a:spcBef>
                <a:spcPts val="1500"/>
              </a:spcBef>
              <a:spcAft>
                <a:spcPts val="0"/>
              </a:spcAft>
              <a:buSzPts val="1800"/>
              <a:buNone/>
              <a:defRPr sz="1200">
                <a:latin typeface="Roboto Mono"/>
                <a:ea typeface="Roboto Mono"/>
                <a:cs typeface="Roboto Mono"/>
                <a:sym typeface="Roboto Mono"/>
              </a:defRPr>
            </a:lvl7pPr>
            <a:lvl8pPr lvl="7" algn="l">
              <a:lnSpc>
                <a:spcPct val="100000"/>
              </a:lnSpc>
              <a:spcBef>
                <a:spcPts val="1500"/>
              </a:spcBef>
              <a:spcAft>
                <a:spcPts val="0"/>
              </a:spcAft>
              <a:buSzPts val="1800"/>
              <a:buNone/>
              <a:defRPr sz="1200">
                <a:latin typeface="Roboto Mono"/>
                <a:ea typeface="Roboto Mono"/>
                <a:cs typeface="Roboto Mono"/>
                <a:sym typeface="Roboto Mono"/>
              </a:defRPr>
            </a:lvl8pPr>
            <a:lvl9pPr lvl="8" algn="l">
              <a:lnSpc>
                <a:spcPct val="100000"/>
              </a:lnSpc>
              <a:spcBef>
                <a:spcPts val="1500"/>
              </a:spcBef>
              <a:spcAft>
                <a:spcPts val="0"/>
              </a:spcAft>
              <a:buSzPts val="1800"/>
              <a:buNone/>
              <a:defRPr sz="1200">
                <a:latin typeface="Roboto Mono"/>
                <a:ea typeface="Roboto Mono"/>
                <a:cs typeface="Roboto Mono"/>
                <a:sym typeface="Roboto Mono"/>
              </a:defRPr>
            </a:lvl9pPr>
          </a:lstStyle>
          <a:p/>
        </p:txBody>
      </p:sp>
      <p:sp>
        <p:nvSpPr>
          <p:cNvPr descr="Place your username here." id="29" name="Google Shape;29;p32"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ong" showMasterSp="0">
  <p:cSld name="Quote - Long">
    <p:spTree>
      <p:nvGrpSpPr>
        <p:cNvPr id="219" name="Shape 219"/>
        <p:cNvGrpSpPr/>
        <p:nvPr/>
      </p:nvGrpSpPr>
      <p:grpSpPr>
        <a:xfrm>
          <a:off x="0" y="0"/>
          <a:ext cx="0" cy="0"/>
          <a:chOff x="0" y="0"/>
          <a:chExt cx="0" cy="0"/>
        </a:xfrm>
      </p:grpSpPr>
      <p:sp>
        <p:nvSpPr>
          <p:cNvPr id="220" name="Google Shape;220;p84"/>
          <p:cNvSpPr txBox="1"/>
          <p:nvPr>
            <p:ph idx="1" type="body"/>
          </p:nvPr>
        </p:nvSpPr>
        <p:spPr>
          <a:xfrm>
            <a:off x="457200" y="457200"/>
            <a:ext cx="8229600" cy="2324100"/>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0"/>
              </a:spcBef>
              <a:spcAft>
                <a:spcPts val="0"/>
              </a:spcAft>
              <a:buClr>
                <a:srgbClr val="FFFFFF"/>
              </a:buClr>
              <a:buSzPts val="3000"/>
              <a:buFont typeface="Helvetica Neue"/>
              <a:buNone/>
              <a:defRPr b="1" sz="3000"/>
            </a:lvl1pPr>
            <a:lvl2pPr indent="-228600" lvl="1" marL="914400" algn="l">
              <a:lnSpc>
                <a:spcPct val="100000"/>
              </a:lnSpc>
              <a:spcBef>
                <a:spcPts val="0"/>
              </a:spcBef>
              <a:spcAft>
                <a:spcPts val="0"/>
              </a:spcAft>
              <a:buClr>
                <a:srgbClr val="FFFFFF"/>
              </a:buClr>
              <a:buSzPts val="3000"/>
              <a:buFont typeface="Helvetica Neue"/>
              <a:buNone/>
              <a:defRPr b="1" sz="3000"/>
            </a:lvl2pPr>
            <a:lvl3pPr indent="-228600" lvl="2" marL="1371600" algn="l">
              <a:lnSpc>
                <a:spcPct val="100000"/>
              </a:lnSpc>
              <a:spcBef>
                <a:spcPts val="0"/>
              </a:spcBef>
              <a:spcAft>
                <a:spcPts val="0"/>
              </a:spcAft>
              <a:buClr>
                <a:srgbClr val="FFFFFF"/>
              </a:buClr>
              <a:buSzPts val="3000"/>
              <a:buFont typeface="Helvetica Neue"/>
              <a:buNone/>
              <a:defRPr b="1" sz="3000"/>
            </a:lvl3pPr>
            <a:lvl4pPr indent="-228600" lvl="3" marL="1828800" algn="l">
              <a:lnSpc>
                <a:spcPct val="100000"/>
              </a:lnSpc>
              <a:spcBef>
                <a:spcPts val="0"/>
              </a:spcBef>
              <a:spcAft>
                <a:spcPts val="0"/>
              </a:spcAft>
              <a:buClr>
                <a:srgbClr val="FFFFFF"/>
              </a:buClr>
              <a:buSzPts val="3000"/>
              <a:buFont typeface="Helvetica Neue"/>
              <a:buNone/>
              <a:defRPr b="1" sz="3000"/>
            </a:lvl4pPr>
            <a:lvl5pPr indent="-228600" lvl="4" marL="2286000" algn="l">
              <a:lnSpc>
                <a:spcPct val="100000"/>
              </a:lnSpc>
              <a:spcBef>
                <a:spcPts val="0"/>
              </a:spcBef>
              <a:spcAft>
                <a:spcPts val="0"/>
              </a:spcAft>
              <a:buClr>
                <a:srgbClr val="FFFFFF"/>
              </a:buClr>
              <a:buSzPts val="3000"/>
              <a:buFont typeface="Helvetica Neue"/>
              <a:buNone/>
              <a:defRPr b="1" sz="3000"/>
            </a:lvl5pPr>
            <a:lvl6pPr indent="-419100" lvl="5" marL="2743200" algn="l">
              <a:lnSpc>
                <a:spcPct val="100000"/>
              </a:lnSpc>
              <a:spcBef>
                <a:spcPts val="1500"/>
              </a:spcBef>
              <a:spcAft>
                <a:spcPts val="0"/>
              </a:spcAft>
              <a:buClr>
                <a:srgbClr val="FFFFFF"/>
              </a:buClr>
              <a:buSzPts val="3000"/>
              <a:buChar char="-"/>
              <a:defRPr sz="3000"/>
            </a:lvl6pPr>
            <a:lvl7pPr indent="-419100" lvl="6" marL="3200400" algn="l">
              <a:lnSpc>
                <a:spcPct val="100000"/>
              </a:lnSpc>
              <a:spcBef>
                <a:spcPts val="1500"/>
              </a:spcBef>
              <a:spcAft>
                <a:spcPts val="0"/>
              </a:spcAft>
              <a:buClr>
                <a:srgbClr val="FFFFFF"/>
              </a:buClr>
              <a:buSzPts val="3000"/>
              <a:buChar char="-"/>
              <a:defRPr sz="3000"/>
            </a:lvl7pPr>
            <a:lvl8pPr indent="-419100" lvl="7" marL="3657600" algn="l">
              <a:lnSpc>
                <a:spcPct val="100000"/>
              </a:lnSpc>
              <a:spcBef>
                <a:spcPts val="1500"/>
              </a:spcBef>
              <a:spcAft>
                <a:spcPts val="0"/>
              </a:spcAft>
              <a:buClr>
                <a:srgbClr val="FFFFFF"/>
              </a:buClr>
              <a:buSzPts val="3000"/>
              <a:buChar char="-"/>
              <a:defRPr sz="3000"/>
            </a:lvl8pPr>
            <a:lvl9pPr indent="-419100" lvl="8" marL="4114800" algn="l">
              <a:lnSpc>
                <a:spcPct val="100000"/>
              </a:lnSpc>
              <a:spcBef>
                <a:spcPts val="1500"/>
              </a:spcBef>
              <a:spcAft>
                <a:spcPts val="0"/>
              </a:spcAft>
              <a:buClr>
                <a:srgbClr val="FFFFFF"/>
              </a:buClr>
              <a:buSzPts val="3000"/>
              <a:buChar char="-"/>
              <a:defRPr sz="3000"/>
            </a:lvl9pPr>
          </a:lstStyle>
          <a:p/>
        </p:txBody>
      </p:sp>
      <p:sp>
        <p:nvSpPr>
          <p:cNvPr id="221" name="Google Shape;221;p84"/>
          <p:cNvSpPr txBox="1"/>
          <p:nvPr>
            <p:ph type="title"/>
          </p:nvPr>
        </p:nvSpPr>
        <p:spPr>
          <a:xfrm>
            <a:off x="457200" y="3657600"/>
            <a:ext cx="8229600" cy="238200"/>
          </a:xfrm>
          <a:prstGeom prst="rect">
            <a:avLst/>
          </a:prstGeom>
          <a:noFill/>
          <a:ln>
            <a:noFill/>
          </a:ln>
        </p:spPr>
        <p:txBody>
          <a:bodyPr anchorCtr="0" anchor="b" bIns="19050" lIns="19050" spcFirstLastPara="1" rIns="19050" wrap="square" tIns="19050">
            <a:noAutofit/>
          </a:bodyPr>
          <a:lstStyle>
            <a:lvl1pPr lvl="0" algn="l">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Short" showMasterSp="0">
  <p:cSld name="Quote - Short">
    <p:spTree>
      <p:nvGrpSpPr>
        <p:cNvPr id="222" name="Shape 222"/>
        <p:cNvGrpSpPr/>
        <p:nvPr/>
      </p:nvGrpSpPr>
      <p:grpSpPr>
        <a:xfrm>
          <a:off x="0" y="0"/>
          <a:ext cx="0" cy="0"/>
          <a:chOff x="0" y="0"/>
          <a:chExt cx="0" cy="0"/>
        </a:xfrm>
      </p:grpSpPr>
      <p:sp>
        <p:nvSpPr>
          <p:cNvPr id="223" name="Google Shape;223;p85"/>
          <p:cNvSpPr txBox="1"/>
          <p:nvPr>
            <p:ph idx="1" type="body"/>
          </p:nvPr>
        </p:nvSpPr>
        <p:spPr>
          <a:xfrm>
            <a:off x="457200" y="457200"/>
            <a:ext cx="7962900" cy="23241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FFFFFF"/>
              </a:buClr>
              <a:buSzPts val="3000"/>
              <a:buFont typeface="Helvetica Neue"/>
              <a:buNone/>
              <a:defRPr b="1" sz="3000"/>
            </a:lvl1pPr>
            <a:lvl2pPr indent="-228600" lvl="1" marL="914400" algn="ctr">
              <a:lnSpc>
                <a:spcPct val="100000"/>
              </a:lnSpc>
              <a:spcBef>
                <a:spcPts val="0"/>
              </a:spcBef>
              <a:spcAft>
                <a:spcPts val="0"/>
              </a:spcAft>
              <a:buClr>
                <a:srgbClr val="FFFFFF"/>
              </a:buClr>
              <a:buSzPts val="3000"/>
              <a:buFont typeface="Helvetica Neue"/>
              <a:buNone/>
              <a:defRPr b="1" sz="3000"/>
            </a:lvl2pPr>
            <a:lvl3pPr indent="-228600" lvl="2" marL="1371600" algn="ctr">
              <a:lnSpc>
                <a:spcPct val="100000"/>
              </a:lnSpc>
              <a:spcBef>
                <a:spcPts val="0"/>
              </a:spcBef>
              <a:spcAft>
                <a:spcPts val="0"/>
              </a:spcAft>
              <a:buClr>
                <a:srgbClr val="FFFFFF"/>
              </a:buClr>
              <a:buSzPts val="3000"/>
              <a:buFont typeface="Helvetica Neue"/>
              <a:buNone/>
              <a:defRPr b="1" sz="3000"/>
            </a:lvl3pPr>
            <a:lvl4pPr indent="-228600" lvl="3" marL="1828800" algn="ctr">
              <a:lnSpc>
                <a:spcPct val="100000"/>
              </a:lnSpc>
              <a:spcBef>
                <a:spcPts val="0"/>
              </a:spcBef>
              <a:spcAft>
                <a:spcPts val="0"/>
              </a:spcAft>
              <a:buClr>
                <a:srgbClr val="FFFFFF"/>
              </a:buClr>
              <a:buSzPts val="3000"/>
              <a:buFont typeface="Helvetica Neue"/>
              <a:buNone/>
              <a:defRPr b="1" sz="3000"/>
            </a:lvl4pPr>
            <a:lvl5pPr indent="-228600" lvl="4" marL="2286000" algn="ctr">
              <a:lnSpc>
                <a:spcPct val="100000"/>
              </a:lnSpc>
              <a:spcBef>
                <a:spcPts val="0"/>
              </a:spcBef>
              <a:spcAft>
                <a:spcPts val="0"/>
              </a:spcAft>
              <a:buClr>
                <a:srgbClr val="FFFFFF"/>
              </a:buClr>
              <a:buSzPts val="3000"/>
              <a:buFont typeface="Helvetica Neue"/>
              <a:buNone/>
              <a:defRPr b="1" sz="3000"/>
            </a:lvl5pPr>
            <a:lvl6pPr indent="-419100" lvl="5" marL="2743200" algn="l">
              <a:lnSpc>
                <a:spcPct val="100000"/>
              </a:lnSpc>
              <a:spcBef>
                <a:spcPts val="1500"/>
              </a:spcBef>
              <a:spcAft>
                <a:spcPts val="0"/>
              </a:spcAft>
              <a:buClr>
                <a:srgbClr val="FFFFFF"/>
              </a:buClr>
              <a:buSzPts val="3000"/>
              <a:buChar char="-"/>
              <a:defRPr sz="3000"/>
            </a:lvl6pPr>
            <a:lvl7pPr indent="-419100" lvl="6" marL="3200400" algn="l">
              <a:lnSpc>
                <a:spcPct val="100000"/>
              </a:lnSpc>
              <a:spcBef>
                <a:spcPts val="1500"/>
              </a:spcBef>
              <a:spcAft>
                <a:spcPts val="0"/>
              </a:spcAft>
              <a:buClr>
                <a:srgbClr val="FFFFFF"/>
              </a:buClr>
              <a:buSzPts val="3000"/>
              <a:buChar char="-"/>
              <a:defRPr sz="3000"/>
            </a:lvl7pPr>
            <a:lvl8pPr indent="-419100" lvl="7" marL="3657600" algn="l">
              <a:lnSpc>
                <a:spcPct val="100000"/>
              </a:lnSpc>
              <a:spcBef>
                <a:spcPts val="1500"/>
              </a:spcBef>
              <a:spcAft>
                <a:spcPts val="0"/>
              </a:spcAft>
              <a:buClr>
                <a:srgbClr val="FFFFFF"/>
              </a:buClr>
              <a:buSzPts val="3000"/>
              <a:buChar char="-"/>
              <a:defRPr sz="3000"/>
            </a:lvl8pPr>
            <a:lvl9pPr indent="-419100" lvl="8" marL="4114800" algn="l">
              <a:lnSpc>
                <a:spcPct val="100000"/>
              </a:lnSpc>
              <a:spcBef>
                <a:spcPts val="1500"/>
              </a:spcBef>
              <a:spcAft>
                <a:spcPts val="0"/>
              </a:spcAft>
              <a:buClr>
                <a:srgbClr val="FFFFFF"/>
              </a:buClr>
              <a:buSzPts val="3000"/>
              <a:buChar char="-"/>
              <a:defRPr sz="3000"/>
            </a:lvl9pPr>
          </a:lstStyle>
          <a:p/>
        </p:txBody>
      </p:sp>
      <p:sp>
        <p:nvSpPr>
          <p:cNvPr id="224" name="Google Shape;224;p85"/>
          <p:cNvSpPr txBox="1"/>
          <p:nvPr>
            <p:ph type="title"/>
          </p:nvPr>
        </p:nvSpPr>
        <p:spPr>
          <a:xfrm>
            <a:off x="457200" y="3657600"/>
            <a:ext cx="8233500" cy="2382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ooray" showMasterSp="0">
  <p:cSld name="Reaction - Hooray">
    <p:spTree>
      <p:nvGrpSpPr>
        <p:cNvPr id="225" name="Shape 225"/>
        <p:cNvGrpSpPr/>
        <p:nvPr/>
      </p:nvGrpSpPr>
      <p:grpSpPr>
        <a:xfrm>
          <a:off x="0" y="0"/>
          <a:ext cx="0" cy="0"/>
          <a:chOff x="0" y="0"/>
          <a:chExt cx="0" cy="0"/>
        </a:xfrm>
      </p:grpSpPr>
      <p:sp>
        <p:nvSpPr>
          <p:cNvPr id="226" name="Google Shape;226;p86"/>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
        <p:nvSpPr>
          <p:cNvPr id="227" name="Google Shape;227;p86"/>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28" name="Google Shape;228;p86"/>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Confused" showMasterSp="0">
  <p:cSld name="Reaction - Confused">
    <p:spTree>
      <p:nvGrpSpPr>
        <p:cNvPr id="229" name="Shape 229"/>
        <p:cNvGrpSpPr/>
        <p:nvPr/>
      </p:nvGrpSpPr>
      <p:grpSpPr>
        <a:xfrm>
          <a:off x="0" y="0"/>
          <a:ext cx="0" cy="0"/>
          <a:chOff x="0" y="0"/>
          <a:chExt cx="0" cy="0"/>
        </a:xfrm>
      </p:grpSpPr>
      <p:sp>
        <p:nvSpPr>
          <p:cNvPr id="230" name="Google Shape;230;p87"/>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31" name="Google Shape;231;p87"/>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32" name="Google Shape;232;p87"/>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Laugh" showMasterSp="0">
  <p:cSld name="Reaction - Laugh">
    <p:spTree>
      <p:nvGrpSpPr>
        <p:cNvPr id="233" name="Shape 233"/>
        <p:cNvGrpSpPr/>
        <p:nvPr/>
      </p:nvGrpSpPr>
      <p:grpSpPr>
        <a:xfrm>
          <a:off x="0" y="0"/>
          <a:ext cx="0" cy="0"/>
          <a:chOff x="0" y="0"/>
          <a:chExt cx="0" cy="0"/>
        </a:xfrm>
      </p:grpSpPr>
      <p:sp>
        <p:nvSpPr>
          <p:cNvPr id="234" name="Google Shape;234;p88"/>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35" name="Google Shape;235;p88"/>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36" name="Google Shape;236;p88"/>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eart" showMasterSp="0">
  <p:cSld name="Reaction - Heart">
    <p:spTree>
      <p:nvGrpSpPr>
        <p:cNvPr id="237" name="Shape 237"/>
        <p:cNvGrpSpPr/>
        <p:nvPr/>
      </p:nvGrpSpPr>
      <p:grpSpPr>
        <a:xfrm>
          <a:off x="0" y="0"/>
          <a:ext cx="0" cy="0"/>
          <a:chOff x="0" y="0"/>
          <a:chExt cx="0" cy="0"/>
        </a:xfrm>
      </p:grpSpPr>
      <p:sp>
        <p:nvSpPr>
          <p:cNvPr id="238" name="Google Shape;238;p89"/>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39" name="Google Shape;239;p89"/>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40" name="Google Shape;240;p89"/>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Down" showMasterSp="0">
  <p:cSld name="Reaction - Thumbs Down">
    <p:spTree>
      <p:nvGrpSpPr>
        <p:cNvPr id="241" name="Shape 241"/>
        <p:cNvGrpSpPr/>
        <p:nvPr/>
      </p:nvGrpSpPr>
      <p:grpSpPr>
        <a:xfrm>
          <a:off x="0" y="0"/>
          <a:ext cx="0" cy="0"/>
          <a:chOff x="0" y="0"/>
          <a:chExt cx="0" cy="0"/>
        </a:xfrm>
      </p:grpSpPr>
      <p:sp>
        <p:nvSpPr>
          <p:cNvPr id="242" name="Google Shape;242;p90"/>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43" name="Google Shape;243;p90"/>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44" name="Google Shape;244;p90"/>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up" showMasterSp="0">
  <p:cSld name="Reaction - Thumbs up">
    <p:spTree>
      <p:nvGrpSpPr>
        <p:cNvPr id="245" name="Shape 245"/>
        <p:cNvGrpSpPr/>
        <p:nvPr/>
      </p:nvGrpSpPr>
      <p:grpSpPr>
        <a:xfrm>
          <a:off x="0" y="0"/>
          <a:ext cx="0" cy="0"/>
          <a:chOff x="0" y="0"/>
          <a:chExt cx="0" cy="0"/>
        </a:xfrm>
      </p:grpSpPr>
      <p:sp>
        <p:nvSpPr>
          <p:cNvPr id="246" name="Google Shape;246;p91"/>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47" name="Google Shape;247;p91"/>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48" name="Google Shape;248;p91"/>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Rocket" showMasterSp="0">
  <p:cSld name="Reaction - Rocket">
    <p:spTree>
      <p:nvGrpSpPr>
        <p:cNvPr id="249" name="Shape 249"/>
        <p:cNvGrpSpPr/>
        <p:nvPr/>
      </p:nvGrpSpPr>
      <p:grpSpPr>
        <a:xfrm>
          <a:off x="0" y="0"/>
          <a:ext cx="0" cy="0"/>
          <a:chOff x="0" y="0"/>
          <a:chExt cx="0" cy="0"/>
        </a:xfrm>
      </p:grpSpPr>
      <p:sp>
        <p:nvSpPr>
          <p:cNvPr id="250" name="Google Shape;250;p92"/>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51" name="Google Shape;251;p92"/>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52" name="Google Shape;252;p92"/>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Eyes" showMasterSp="0">
  <p:cSld name="Reaction - Eyes">
    <p:spTree>
      <p:nvGrpSpPr>
        <p:cNvPr id="253" name="Shape 253"/>
        <p:cNvGrpSpPr/>
        <p:nvPr/>
      </p:nvGrpSpPr>
      <p:grpSpPr>
        <a:xfrm>
          <a:off x="0" y="0"/>
          <a:ext cx="0" cy="0"/>
          <a:chOff x="0" y="0"/>
          <a:chExt cx="0" cy="0"/>
        </a:xfrm>
      </p:grpSpPr>
      <p:sp>
        <p:nvSpPr>
          <p:cNvPr id="254" name="Google Shape;254;p93"/>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55" name="Google Shape;255;p93"/>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56" name="Google Shape;256;p93"/>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4000"/>
              <a:buNone/>
              <a:defRPr sz="4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TITLE_2">
    <p:spTree>
      <p:nvGrpSpPr>
        <p:cNvPr id="30" name="Shape 30"/>
        <p:cNvGrpSpPr/>
        <p:nvPr/>
      </p:nvGrpSpPr>
      <p:grpSpPr>
        <a:xfrm>
          <a:off x="0" y="0"/>
          <a:ext cx="0" cy="0"/>
          <a:chOff x="0" y="0"/>
          <a:chExt cx="0" cy="0"/>
        </a:xfrm>
      </p:grpSpPr>
      <p:pic>
        <p:nvPicPr>
          <p:cNvPr id="31" name="Google Shape;31;p33"/>
          <p:cNvPicPr preferRelativeResize="0"/>
          <p:nvPr/>
        </p:nvPicPr>
        <p:blipFill rotWithShape="1">
          <a:blip r:embed="rId2">
            <a:alphaModFix/>
          </a:blip>
          <a:srcRect b="-3808" l="-5407" r="-5395" t="-3797"/>
          <a:stretch/>
        </p:blipFill>
        <p:spPr>
          <a:xfrm>
            <a:off x="4366260" y="1428750"/>
            <a:ext cx="411480" cy="394335"/>
          </a:xfrm>
          <a:prstGeom prst="rect">
            <a:avLst/>
          </a:prstGeom>
          <a:noFill/>
          <a:ln>
            <a:noFill/>
          </a:ln>
        </p:spPr>
      </p:pic>
      <p:pic>
        <p:nvPicPr>
          <p:cNvPr descr="Shadow-dots.png" id="32" name="Google Shape;32;p33"/>
          <p:cNvPicPr preferRelativeResize="0"/>
          <p:nvPr/>
        </p:nvPicPr>
        <p:blipFill rotWithShape="1">
          <a:blip r:embed="rId3">
            <a:alphaModFix/>
          </a:blip>
          <a:srcRect b="0" l="0" r="0" t="0"/>
          <a:stretch/>
        </p:blipFill>
        <p:spPr>
          <a:xfrm flipH="1" rot="-5400000">
            <a:off x="2345525" y="-2345525"/>
            <a:ext cx="452438" cy="5143500"/>
          </a:xfrm>
          <a:prstGeom prst="rect">
            <a:avLst/>
          </a:prstGeom>
          <a:noFill/>
          <a:ln>
            <a:noFill/>
          </a:ln>
        </p:spPr>
      </p:pic>
      <p:pic>
        <p:nvPicPr>
          <p:cNvPr descr="Shadow-dots-lg.png" id="33" name="Google Shape;33;p33"/>
          <p:cNvPicPr preferRelativeResize="0"/>
          <p:nvPr/>
        </p:nvPicPr>
        <p:blipFill rotWithShape="1">
          <a:blip r:embed="rId4">
            <a:alphaModFix/>
          </a:blip>
          <a:srcRect b="0" l="0" r="0" t="0"/>
          <a:stretch/>
        </p:blipFill>
        <p:spPr>
          <a:xfrm>
            <a:off x="8515350" y="914400"/>
            <a:ext cx="628650" cy="4229100"/>
          </a:xfrm>
          <a:prstGeom prst="rect">
            <a:avLst/>
          </a:prstGeom>
          <a:noFill/>
          <a:ln>
            <a:noFill/>
          </a:ln>
        </p:spPr>
      </p:pic>
      <p:sp>
        <p:nvSpPr>
          <p:cNvPr id="34" name="Google Shape;34;p33"/>
          <p:cNvSpPr txBox="1"/>
          <p:nvPr>
            <p:ph idx="1" type="subTitle"/>
          </p:nvPr>
        </p:nvSpPr>
        <p:spPr>
          <a:xfrm>
            <a:off x="2495850" y="2643646"/>
            <a:ext cx="4152300" cy="2190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1500"/>
              </a:spcBef>
              <a:spcAft>
                <a:spcPts val="0"/>
              </a:spcAft>
              <a:buSzPts val="2400"/>
              <a:buNone/>
              <a:defRPr sz="1200">
                <a:latin typeface="Roboto Mono"/>
                <a:ea typeface="Roboto Mono"/>
                <a:cs typeface="Roboto Mono"/>
                <a:sym typeface="Roboto Mono"/>
              </a:defRPr>
            </a:lvl1pPr>
            <a:lvl2pPr lvl="1" algn="ctr">
              <a:lnSpc>
                <a:spcPct val="100000"/>
              </a:lnSpc>
              <a:spcBef>
                <a:spcPts val="1500"/>
              </a:spcBef>
              <a:spcAft>
                <a:spcPts val="0"/>
              </a:spcAft>
              <a:buSzPts val="1800"/>
              <a:buNone/>
              <a:defRPr sz="1200">
                <a:latin typeface="Roboto Mono"/>
                <a:ea typeface="Roboto Mono"/>
                <a:cs typeface="Roboto Mono"/>
                <a:sym typeface="Roboto Mono"/>
              </a:defRPr>
            </a:lvl2pPr>
            <a:lvl3pPr lvl="2" algn="ctr">
              <a:lnSpc>
                <a:spcPct val="100000"/>
              </a:lnSpc>
              <a:spcBef>
                <a:spcPts val="1500"/>
              </a:spcBef>
              <a:spcAft>
                <a:spcPts val="0"/>
              </a:spcAft>
              <a:buSzPts val="1800"/>
              <a:buNone/>
              <a:defRPr sz="1200">
                <a:latin typeface="Roboto Mono"/>
                <a:ea typeface="Roboto Mono"/>
                <a:cs typeface="Roboto Mono"/>
                <a:sym typeface="Roboto Mono"/>
              </a:defRPr>
            </a:lvl3pPr>
            <a:lvl4pPr lvl="3" algn="ctr">
              <a:lnSpc>
                <a:spcPct val="100000"/>
              </a:lnSpc>
              <a:spcBef>
                <a:spcPts val="1500"/>
              </a:spcBef>
              <a:spcAft>
                <a:spcPts val="0"/>
              </a:spcAft>
              <a:buSzPts val="1800"/>
              <a:buNone/>
              <a:defRPr sz="1200">
                <a:latin typeface="Roboto Mono"/>
                <a:ea typeface="Roboto Mono"/>
                <a:cs typeface="Roboto Mono"/>
                <a:sym typeface="Roboto Mono"/>
              </a:defRPr>
            </a:lvl4pPr>
            <a:lvl5pPr lvl="4" algn="ctr">
              <a:lnSpc>
                <a:spcPct val="100000"/>
              </a:lnSpc>
              <a:spcBef>
                <a:spcPts val="1500"/>
              </a:spcBef>
              <a:spcAft>
                <a:spcPts val="0"/>
              </a:spcAft>
              <a:buSzPts val="1800"/>
              <a:buNone/>
              <a:defRPr sz="1200">
                <a:latin typeface="Roboto Mono"/>
                <a:ea typeface="Roboto Mono"/>
                <a:cs typeface="Roboto Mono"/>
                <a:sym typeface="Roboto Mono"/>
              </a:defRPr>
            </a:lvl5pPr>
            <a:lvl6pPr lvl="5" algn="ctr">
              <a:lnSpc>
                <a:spcPct val="100000"/>
              </a:lnSpc>
              <a:spcBef>
                <a:spcPts val="1500"/>
              </a:spcBef>
              <a:spcAft>
                <a:spcPts val="0"/>
              </a:spcAft>
              <a:buSzPts val="1800"/>
              <a:buNone/>
              <a:defRPr sz="1200">
                <a:latin typeface="Roboto Mono"/>
                <a:ea typeface="Roboto Mono"/>
                <a:cs typeface="Roboto Mono"/>
                <a:sym typeface="Roboto Mono"/>
              </a:defRPr>
            </a:lvl6pPr>
            <a:lvl7pPr lvl="6" algn="ctr">
              <a:lnSpc>
                <a:spcPct val="100000"/>
              </a:lnSpc>
              <a:spcBef>
                <a:spcPts val="1500"/>
              </a:spcBef>
              <a:spcAft>
                <a:spcPts val="0"/>
              </a:spcAft>
              <a:buSzPts val="1800"/>
              <a:buNone/>
              <a:defRPr sz="1200">
                <a:latin typeface="Roboto Mono"/>
                <a:ea typeface="Roboto Mono"/>
                <a:cs typeface="Roboto Mono"/>
                <a:sym typeface="Roboto Mono"/>
              </a:defRPr>
            </a:lvl7pPr>
            <a:lvl8pPr lvl="7" algn="ctr">
              <a:lnSpc>
                <a:spcPct val="100000"/>
              </a:lnSpc>
              <a:spcBef>
                <a:spcPts val="1500"/>
              </a:spcBef>
              <a:spcAft>
                <a:spcPts val="0"/>
              </a:spcAft>
              <a:buSzPts val="1800"/>
              <a:buNone/>
              <a:defRPr sz="1200">
                <a:latin typeface="Roboto Mono"/>
                <a:ea typeface="Roboto Mono"/>
                <a:cs typeface="Roboto Mono"/>
                <a:sym typeface="Roboto Mono"/>
              </a:defRPr>
            </a:lvl8pPr>
            <a:lvl9pPr lvl="8" algn="ctr">
              <a:lnSpc>
                <a:spcPct val="100000"/>
              </a:lnSpc>
              <a:spcBef>
                <a:spcPts val="1500"/>
              </a:spcBef>
              <a:spcAft>
                <a:spcPts val="0"/>
              </a:spcAft>
              <a:buSzPts val="1800"/>
              <a:buNone/>
              <a:defRPr sz="1200">
                <a:latin typeface="Roboto Mono"/>
                <a:ea typeface="Roboto Mono"/>
                <a:cs typeface="Roboto Mono"/>
                <a:sym typeface="Roboto Mono"/>
              </a:defRPr>
            </a:lvl9pPr>
          </a:lstStyle>
          <a:p/>
        </p:txBody>
      </p:sp>
      <p:pic>
        <p:nvPicPr>
          <p:cNvPr id="35" name="Google Shape;35;p33"/>
          <p:cNvPicPr preferRelativeResize="0"/>
          <p:nvPr/>
        </p:nvPicPr>
        <p:blipFill rotWithShape="1">
          <a:blip r:embed="rId5">
            <a:alphaModFix/>
          </a:blip>
          <a:srcRect b="0" l="0" r="0" t="0"/>
          <a:stretch/>
        </p:blipFill>
        <p:spPr>
          <a:xfrm>
            <a:off x="314175" y="3947675"/>
            <a:ext cx="2047250" cy="844600"/>
          </a:xfrm>
          <a:prstGeom prst="rect">
            <a:avLst/>
          </a:prstGeom>
          <a:noFill/>
          <a:ln>
            <a:noFill/>
          </a:ln>
        </p:spPr>
      </p:pic>
      <p:sp>
        <p:nvSpPr>
          <p:cNvPr id="36" name="Google Shape;36;p33"/>
          <p:cNvSpPr txBox="1"/>
          <p:nvPr/>
        </p:nvSpPr>
        <p:spPr>
          <a:xfrm>
            <a:off x="1516950" y="2089750"/>
            <a:ext cx="6110100" cy="7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Helvetica Neue"/>
                <a:ea typeface="Helvetica Neue"/>
                <a:cs typeface="Helvetica Neue"/>
                <a:sym typeface="Helvetica Neue"/>
              </a:rPr>
              <a:t>Questions? Concerns? Comments?</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color" showMasterSp="0">
  <p:cSld name="Brand - Mark on color">
    <p:bg>
      <p:bgPr>
        <a:solidFill>
          <a:srgbClr val="1658C5"/>
        </a:solidFill>
      </p:bgPr>
    </p:bg>
    <p:spTree>
      <p:nvGrpSpPr>
        <p:cNvPr id="257" name="Shape 257"/>
        <p:cNvGrpSpPr/>
        <p:nvPr/>
      </p:nvGrpSpPr>
      <p:grpSpPr>
        <a:xfrm>
          <a:off x="0" y="0"/>
          <a:ext cx="0" cy="0"/>
          <a:chOff x="0" y="0"/>
          <a:chExt cx="0" cy="0"/>
        </a:xfrm>
      </p:grpSpPr>
      <p:pic>
        <p:nvPicPr>
          <p:cNvPr id="258" name="Google Shape;258;p94"/>
          <p:cNvPicPr preferRelativeResize="0"/>
          <p:nvPr/>
        </p:nvPicPr>
        <p:blipFill rotWithShape="1">
          <a:blip r:embed="rId2">
            <a:alphaModFix/>
          </a:blip>
          <a:srcRect b="0" l="0" r="0" t="0"/>
          <a:stretch/>
        </p:blipFill>
        <p:spPr>
          <a:xfrm>
            <a:off x="3191250" y="1227588"/>
            <a:ext cx="2761488" cy="268833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white" showMasterSp="0">
  <p:cSld name="Brand - Mark on white">
    <p:bg>
      <p:bgPr>
        <a:solidFill>
          <a:srgbClr val="FFFFFF"/>
        </a:solidFill>
      </p:bgPr>
    </p:bg>
    <p:spTree>
      <p:nvGrpSpPr>
        <p:cNvPr id="259" name="Shape 259"/>
        <p:cNvGrpSpPr/>
        <p:nvPr/>
      </p:nvGrpSpPr>
      <p:grpSpPr>
        <a:xfrm>
          <a:off x="0" y="0"/>
          <a:ext cx="0" cy="0"/>
          <a:chOff x="0" y="0"/>
          <a:chExt cx="0" cy="0"/>
        </a:xfrm>
      </p:grpSpPr>
      <p:pic>
        <p:nvPicPr>
          <p:cNvPr id="260" name="Google Shape;260;p95"/>
          <p:cNvPicPr preferRelativeResize="0"/>
          <p:nvPr/>
        </p:nvPicPr>
        <p:blipFill rotWithShape="1">
          <a:blip r:embed="rId2">
            <a:alphaModFix/>
          </a:blip>
          <a:srcRect b="0" l="0" r="0" t="0"/>
          <a:stretch/>
        </p:blipFill>
        <p:spPr>
          <a:xfrm>
            <a:off x="3191825" y="1226025"/>
            <a:ext cx="2760349" cy="26914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color" showMasterSp="0">
  <p:cSld name="Brand - Wordmark on color">
    <p:bg>
      <p:bgPr>
        <a:solidFill>
          <a:srgbClr val="1658C5"/>
        </a:solidFill>
      </p:bgPr>
    </p:bg>
    <p:spTree>
      <p:nvGrpSpPr>
        <p:cNvPr id="261" name="Shape 261"/>
        <p:cNvGrpSpPr/>
        <p:nvPr/>
      </p:nvGrpSpPr>
      <p:grpSpPr>
        <a:xfrm>
          <a:off x="0" y="0"/>
          <a:ext cx="0" cy="0"/>
          <a:chOff x="0" y="0"/>
          <a:chExt cx="0" cy="0"/>
        </a:xfrm>
      </p:grpSpPr>
      <p:pic>
        <p:nvPicPr>
          <p:cNvPr descr="Image" id="262" name="Google Shape;262;p96"/>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dark" showMasterSp="0">
  <p:cSld name="Brand - Wordmark on dark">
    <p:spTree>
      <p:nvGrpSpPr>
        <p:cNvPr id="263" name="Shape 263"/>
        <p:cNvGrpSpPr/>
        <p:nvPr/>
      </p:nvGrpSpPr>
      <p:grpSpPr>
        <a:xfrm>
          <a:off x="0" y="0"/>
          <a:ext cx="0" cy="0"/>
          <a:chOff x="0" y="0"/>
          <a:chExt cx="0" cy="0"/>
        </a:xfrm>
      </p:grpSpPr>
      <p:pic>
        <p:nvPicPr>
          <p:cNvPr descr="Image" id="264" name="Google Shape;264;p97"/>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white" showMasterSp="0">
  <p:cSld name="Brand - Wordmark on white">
    <p:bg>
      <p:bgPr>
        <a:solidFill>
          <a:srgbClr val="FFFFFF"/>
        </a:solidFill>
      </p:bgPr>
    </p:bg>
    <p:spTree>
      <p:nvGrpSpPr>
        <p:cNvPr id="265" name="Shape 265"/>
        <p:cNvGrpSpPr/>
        <p:nvPr/>
      </p:nvGrpSpPr>
      <p:grpSpPr>
        <a:xfrm>
          <a:off x="0" y="0"/>
          <a:ext cx="0" cy="0"/>
          <a:chOff x="0" y="0"/>
          <a:chExt cx="0" cy="0"/>
        </a:xfrm>
      </p:grpSpPr>
      <p:pic>
        <p:nvPicPr>
          <p:cNvPr descr="Image" id="266" name="Google Shape;266;p98"/>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Dark" showMasterSp="0">
  <p:cSld name="1. Section Title - Dark">
    <p:spTree>
      <p:nvGrpSpPr>
        <p:cNvPr id="267" name="Shape 267"/>
        <p:cNvGrpSpPr/>
        <p:nvPr/>
      </p:nvGrpSpPr>
      <p:grpSpPr>
        <a:xfrm>
          <a:off x="0" y="0"/>
          <a:ext cx="0" cy="0"/>
          <a:chOff x="0" y="0"/>
          <a:chExt cx="0" cy="0"/>
        </a:xfrm>
      </p:grpSpPr>
      <p:sp>
        <p:nvSpPr>
          <p:cNvPr id="268" name="Google Shape;268;p99"/>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4800"/>
              <a:buNone/>
              <a:defRPr sz="4800"/>
            </a:lvl1pPr>
            <a:lvl2pPr lvl="1" algn="l">
              <a:lnSpc>
                <a:spcPct val="100000"/>
              </a:lnSpc>
              <a:spcBef>
                <a:spcPts val="0"/>
              </a:spcBef>
              <a:spcAft>
                <a:spcPts val="0"/>
              </a:spcAft>
              <a:buClr>
                <a:srgbClr val="FFFFFF"/>
              </a:buClr>
              <a:buSzPts val="4800"/>
              <a:buNone/>
              <a:defRPr sz="4800"/>
            </a:lvl2pPr>
            <a:lvl3pPr lvl="2" algn="l">
              <a:lnSpc>
                <a:spcPct val="100000"/>
              </a:lnSpc>
              <a:spcBef>
                <a:spcPts val="0"/>
              </a:spcBef>
              <a:spcAft>
                <a:spcPts val="0"/>
              </a:spcAft>
              <a:buClr>
                <a:srgbClr val="FFFFFF"/>
              </a:buClr>
              <a:buSzPts val="4800"/>
              <a:buNone/>
              <a:defRPr sz="4800"/>
            </a:lvl3pPr>
            <a:lvl4pPr lvl="3" algn="l">
              <a:lnSpc>
                <a:spcPct val="100000"/>
              </a:lnSpc>
              <a:spcBef>
                <a:spcPts val="0"/>
              </a:spcBef>
              <a:spcAft>
                <a:spcPts val="0"/>
              </a:spcAft>
              <a:buClr>
                <a:srgbClr val="FFFFFF"/>
              </a:buClr>
              <a:buSzPts val="4800"/>
              <a:buNone/>
              <a:defRPr sz="4800"/>
            </a:lvl4pPr>
            <a:lvl5pPr lvl="4" algn="l">
              <a:lnSpc>
                <a:spcPct val="100000"/>
              </a:lnSpc>
              <a:spcBef>
                <a:spcPts val="0"/>
              </a:spcBef>
              <a:spcAft>
                <a:spcPts val="0"/>
              </a:spcAft>
              <a:buClr>
                <a:srgbClr val="FFFFFF"/>
              </a:buClr>
              <a:buSzPts val="4800"/>
              <a:buNone/>
              <a:defRPr sz="4800"/>
            </a:lvl5pPr>
            <a:lvl6pPr lvl="5" algn="l">
              <a:lnSpc>
                <a:spcPct val="100000"/>
              </a:lnSpc>
              <a:spcBef>
                <a:spcPts val="0"/>
              </a:spcBef>
              <a:spcAft>
                <a:spcPts val="0"/>
              </a:spcAft>
              <a:buClr>
                <a:srgbClr val="FFFFFF"/>
              </a:buClr>
              <a:buSzPts val="4800"/>
              <a:buNone/>
              <a:defRPr sz="4800"/>
            </a:lvl6pPr>
            <a:lvl7pPr lvl="6" algn="l">
              <a:lnSpc>
                <a:spcPct val="100000"/>
              </a:lnSpc>
              <a:spcBef>
                <a:spcPts val="0"/>
              </a:spcBef>
              <a:spcAft>
                <a:spcPts val="0"/>
              </a:spcAft>
              <a:buClr>
                <a:srgbClr val="FFFFFF"/>
              </a:buClr>
              <a:buSzPts val="4800"/>
              <a:buNone/>
              <a:defRPr sz="4800"/>
            </a:lvl7pPr>
            <a:lvl8pPr lvl="7" algn="l">
              <a:lnSpc>
                <a:spcPct val="100000"/>
              </a:lnSpc>
              <a:spcBef>
                <a:spcPts val="0"/>
              </a:spcBef>
              <a:spcAft>
                <a:spcPts val="0"/>
              </a:spcAft>
              <a:buClr>
                <a:srgbClr val="FFFFFF"/>
              </a:buClr>
              <a:buSzPts val="4800"/>
              <a:buNone/>
              <a:defRPr sz="4800"/>
            </a:lvl8pPr>
            <a:lvl9pPr lvl="8"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Yellow" showMasterSp="0">
  <p:cSld name="1. Section Title - Yellow">
    <p:bg>
      <p:bgPr>
        <a:solidFill>
          <a:srgbClr val="FFDE5B"/>
        </a:solidFill>
      </p:bgPr>
    </p:bg>
    <p:spTree>
      <p:nvGrpSpPr>
        <p:cNvPr id="269" name="Shape 269"/>
        <p:cNvGrpSpPr/>
        <p:nvPr/>
      </p:nvGrpSpPr>
      <p:grpSpPr>
        <a:xfrm>
          <a:off x="0" y="0"/>
          <a:ext cx="0" cy="0"/>
          <a:chOff x="0" y="0"/>
          <a:chExt cx="0" cy="0"/>
        </a:xfrm>
      </p:grpSpPr>
      <p:sp>
        <p:nvSpPr>
          <p:cNvPr id="270" name="Google Shape;270;p100"/>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22282E"/>
              </a:buClr>
              <a:buSzPts val="4800"/>
              <a:buFont typeface="Helvetica Neue"/>
              <a:buNone/>
              <a:defRPr sz="4800">
                <a:solidFill>
                  <a:srgbClr val="22282E"/>
                </a:solidFill>
              </a:defRPr>
            </a:lvl1pPr>
            <a:lvl2pPr lvl="1" algn="l">
              <a:lnSpc>
                <a:spcPct val="100000"/>
              </a:lnSpc>
              <a:spcBef>
                <a:spcPts val="0"/>
              </a:spcBef>
              <a:spcAft>
                <a:spcPts val="0"/>
              </a:spcAft>
              <a:buClr>
                <a:srgbClr val="FFFFFF"/>
              </a:buClr>
              <a:buSzPts val="4800"/>
              <a:buNone/>
              <a:defRPr sz="4800"/>
            </a:lvl2pPr>
            <a:lvl3pPr lvl="2" algn="l">
              <a:lnSpc>
                <a:spcPct val="100000"/>
              </a:lnSpc>
              <a:spcBef>
                <a:spcPts val="0"/>
              </a:spcBef>
              <a:spcAft>
                <a:spcPts val="0"/>
              </a:spcAft>
              <a:buClr>
                <a:srgbClr val="FFFFFF"/>
              </a:buClr>
              <a:buSzPts val="4800"/>
              <a:buNone/>
              <a:defRPr sz="4800"/>
            </a:lvl3pPr>
            <a:lvl4pPr lvl="3" algn="l">
              <a:lnSpc>
                <a:spcPct val="100000"/>
              </a:lnSpc>
              <a:spcBef>
                <a:spcPts val="0"/>
              </a:spcBef>
              <a:spcAft>
                <a:spcPts val="0"/>
              </a:spcAft>
              <a:buClr>
                <a:srgbClr val="FFFFFF"/>
              </a:buClr>
              <a:buSzPts val="4800"/>
              <a:buNone/>
              <a:defRPr sz="4800"/>
            </a:lvl4pPr>
            <a:lvl5pPr lvl="4" algn="l">
              <a:lnSpc>
                <a:spcPct val="100000"/>
              </a:lnSpc>
              <a:spcBef>
                <a:spcPts val="0"/>
              </a:spcBef>
              <a:spcAft>
                <a:spcPts val="0"/>
              </a:spcAft>
              <a:buClr>
                <a:srgbClr val="FFFFFF"/>
              </a:buClr>
              <a:buSzPts val="4800"/>
              <a:buNone/>
              <a:defRPr sz="4800"/>
            </a:lvl5pPr>
            <a:lvl6pPr lvl="5" algn="l">
              <a:lnSpc>
                <a:spcPct val="100000"/>
              </a:lnSpc>
              <a:spcBef>
                <a:spcPts val="0"/>
              </a:spcBef>
              <a:spcAft>
                <a:spcPts val="0"/>
              </a:spcAft>
              <a:buClr>
                <a:srgbClr val="FFFFFF"/>
              </a:buClr>
              <a:buSzPts val="4800"/>
              <a:buNone/>
              <a:defRPr sz="4800"/>
            </a:lvl6pPr>
            <a:lvl7pPr lvl="6" algn="l">
              <a:lnSpc>
                <a:spcPct val="100000"/>
              </a:lnSpc>
              <a:spcBef>
                <a:spcPts val="0"/>
              </a:spcBef>
              <a:spcAft>
                <a:spcPts val="0"/>
              </a:spcAft>
              <a:buClr>
                <a:srgbClr val="FFFFFF"/>
              </a:buClr>
              <a:buSzPts val="4800"/>
              <a:buNone/>
              <a:defRPr sz="4800"/>
            </a:lvl7pPr>
            <a:lvl8pPr lvl="7" algn="l">
              <a:lnSpc>
                <a:spcPct val="100000"/>
              </a:lnSpc>
              <a:spcBef>
                <a:spcPts val="0"/>
              </a:spcBef>
              <a:spcAft>
                <a:spcPts val="0"/>
              </a:spcAft>
              <a:buClr>
                <a:srgbClr val="FFFFFF"/>
              </a:buClr>
              <a:buSzPts val="4800"/>
              <a:buNone/>
              <a:defRPr sz="4800"/>
            </a:lvl8pPr>
            <a:lvl9pPr lvl="8"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Purple" showMasterSp="0">
  <p:cSld name="1. Section Title - Purple">
    <p:bg>
      <p:bgPr>
        <a:solidFill>
          <a:srgbClr val="5A32A3"/>
        </a:solidFill>
      </p:bgPr>
    </p:bg>
    <p:spTree>
      <p:nvGrpSpPr>
        <p:cNvPr id="271" name="Shape 271"/>
        <p:cNvGrpSpPr/>
        <p:nvPr/>
      </p:nvGrpSpPr>
      <p:grpSpPr>
        <a:xfrm>
          <a:off x="0" y="0"/>
          <a:ext cx="0" cy="0"/>
          <a:chOff x="0" y="0"/>
          <a:chExt cx="0" cy="0"/>
        </a:xfrm>
      </p:grpSpPr>
      <p:sp>
        <p:nvSpPr>
          <p:cNvPr id="272" name="Google Shape;272;p101"/>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4800"/>
              <a:buFont typeface="Helvetica Neue"/>
              <a:buNone/>
              <a:defRPr sz="4800">
                <a:solidFill>
                  <a:srgbClr val="FFFFFF"/>
                </a:solidFill>
              </a:defRPr>
            </a:lvl1pPr>
            <a:lvl2pPr lvl="1" algn="l">
              <a:lnSpc>
                <a:spcPct val="100000"/>
              </a:lnSpc>
              <a:spcBef>
                <a:spcPts val="0"/>
              </a:spcBef>
              <a:spcAft>
                <a:spcPts val="0"/>
              </a:spcAft>
              <a:buClr>
                <a:srgbClr val="FFFFFF"/>
              </a:buClr>
              <a:buSzPts val="4800"/>
              <a:buNone/>
              <a:defRPr sz="4800">
                <a:solidFill>
                  <a:srgbClr val="FFFFFF"/>
                </a:solidFill>
              </a:defRPr>
            </a:lvl2pPr>
            <a:lvl3pPr lvl="2" algn="l">
              <a:lnSpc>
                <a:spcPct val="100000"/>
              </a:lnSpc>
              <a:spcBef>
                <a:spcPts val="0"/>
              </a:spcBef>
              <a:spcAft>
                <a:spcPts val="0"/>
              </a:spcAft>
              <a:buClr>
                <a:srgbClr val="FFFFFF"/>
              </a:buClr>
              <a:buSzPts val="4800"/>
              <a:buNone/>
              <a:defRPr sz="4800">
                <a:solidFill>
                  <a:srgbClr val="FFFFFF"/>
                </a:solidFill>
              </a:defRPr>
            </a:lvl3pPr>
            <a:lvl4pPr lvl="3" algn="l">
              <a:lnSpc>
                <a:spcPct val="100000"/>
              </a:lnSpc>
              <a:spcBef>
                <a:spcPts val="0"/>
              </a:spcBef>
              <a:spcAft>
                <a:spcPts val="0"/>
              </a:spcAft>
              <a:buClr>
                <a:srgbClr val="FFFFFF"/>
              </a:buClr>
              <a:buSzPts val="4800"/>
              <a:buNone/>
              <a:defRPr sz="4800">
                <a:solidFill>
                  <a:srgbClr val="FFFFFF"/>
                </a:solidFill>
              </a:defRPr>
            </a:lvl4pPr>
            <a:lvl5pPr lvl="4" algn="l">
              <a:lnSpc>
                <a:spcPct val="100000"/>
              </a:lnSpc>
              <a:spcBef>
                <a:spcPts val="0"/>
              </a:spcBef>
              <a:spcAft>
                <a:spcPts val="0"/>
              </a:spcAft>
              <a:buClr>
                <a:srgbClr val="FFFFFF"/>
              </a:buClr>
              <a:buSzPts val="4800"/>
              <a:buNone/>
              <a:defRPr sz="4800">
                <a:solidFill>
                  <a:srgbClr val="FFFFFF"/>
                </a:solidFill>
              </a:defRPr>
            </a:lvl5pPr>
            <a:lvl6pPr lvl="5" algn="l">
              <a:lnSpc>
                <a:spcPct val="100000"/>
              </a:lnSpc>
              <a:spcBef>
                <a:spcPts val="0"/>
              </a:spcBef>
              <a:spcAft>
                <a:spcPts val="0"/>
              </a:spcAft>
              <a:buClr>
                <a:srgbClr val="FFFFFF"/>
              </a:buClr>
              <a:buSzPts val="4800"/>
              <a:buNone/>
              <a:defRPr sz="4800">
                <a:solidFill>
                  <a:srgbClr val="FFFFFF"/>
                </a:solidFill>
              </a:defRPr>
            </a:lvl6pPr>
            <a:lvl7pPr lvl="6" algn="l">
              <a:lnSpc>
                <a:spcPct val="100000"/>
              </a:lnSpc>
              <a:spcBef>
                <a:spcPts val="0"/>
              </a:spcBef>
              <a:spcAft>
                <a:spcPts val="0"/>
              </a:spcAft>
              <a:buClr>
                <a:srgbClr val="FFFFFF"/>
              </a:buClr>
              <a:buSzPts val="4800"/>
              <a:buNone/>
              <a:defRPr sz="4800">
                <a:solidFill>
                  <a:srgbClr val="FFFFFF"/>
                </a:solidFill>
              </a:defRPr>
            </a:lvl7pPr>
            <a:lvl8pPr lvl="7" algn="l">
              <a:lnSpc>
                <a:spcPct val="100000"/>
              </a:lnSpc>
              <a:spcBef>
                <a:spcPts val="0"/>
              </a:spcBef>
              <a:spcAft>
                <a:spcPts val="0"/>
              </a:spcAft>
              <a:buClr>
                <a:srgbClr val="FFFFFF"/>
              </a:buClr>
              <a:buSzPts val="4800"/>
              <a:buNone/>
              <a:defRPr sz="4800">
                <a:solidFill>
                  <a:srgbClr val="FFFFFF"/>
                </a:solidFill>
              </a:defRPr>
            </a:lvl8pPr>
            <a:lvl9pPr lvl="8" algn="l">
              <a:lnSpc>
                <a:spcPct val="100000"/>
              </a:lnSpc>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Label" showMasterSp="0">
  <p:cSld name="Statement + Label">
    <p:bg>
      <p:bgPr>
        <a:solidFill>
          <a:srgbClr val="000000"/>
        </a:solidFill>
      </p:bgPr>
    </p:bg>
    <p:spTree>
      <p:nvGrpSpPr>
        <p:cNvPr id="273" name="Shape 273"/>
        <p:cNvGrpSpPr/>
        <p:nvPr/>
      </p:nvGrpSpPr>
      <p:grpSpPr>
        <a:xfrm>
          <a:off x="0" y="0"/>
          <a:ext cx="0" cy="0"/>
          <a:chOff x="0" y="0"/>
          <a:chExt cx="0" cy="0"/>
        </a:xfrm>
      </p:grpSpPr>
      <p:sp>
        <p:nvSpPr>
          <p:cNvPr id="274" name="Google Shape;274;p102"/>
          <p:cNvSpPr txBox="1"/>
          <p:nvPr>
            <p:ph idx="1" type="body"/>
          </p:nvPr>
        </p:nvSpPr>
        <p:spPr>
          <a:xfrm>
            <a:off x="457200" y="457200"/>
            <a:ext cx="8229600" cy="3086100"/>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0"/>
              </a:spcBef>
              <a:spcAft>
                <a:spcPts val="0"/>
              </a:spcAft>
              <a:buClr>
                <a:srgbClr val="FFFFFF"/>
              </a:buClr>
              <a:buSzPts val="2400"/>
              <a:buFont typeface="Helvetica Neue"/>
              <a:buNone/>
              <a:defRPr b="1"/>
            </a:lvl1pPr>
            <a:lvl2pPr indent="-228600" lvl="1" marL="914400" algn="l">
              <a:lnSpc>
                <a:spcPct val="100000"/>
              </a:lnSpc>
              <a:spcBef>
                <a:spcPts val="0"/>
              </a:spcBef>
              <a:spcAft>
                <a:spcPts val="0"/>
              </a:spcAft>
              <a:buClr>
                <a:srgbClr val="FFFFFF"/>
              </a:buClr>
              <a:buSzPts val="2400"/>
              <a:buFont typeface="Helvetica Neue"/>
              <a:buNone/>
              <a:defRPr b="1"/>
            </a:lvl2pPr>
            <a:lvl3pPr indent="-228600" lvl="2" marL="1371600" algn="l">
              <a:lnSpc>
                <a:spcPct val="100000"/>
              </a:lnSpc>
              <a:spcBef>
                <a:spcPts val="0"/>
              </a:spcBef>
              <a:spcAft>
                <a:spcPts val="0"/>
              </a:spcAft>
              <a:buClr>
                <a:srgbClr val="FFFFFF"/>
              </a:buClr>
              <a:buSzPts val="2400"/>
              <a:buFont typeface="Helvetica Neue"/>
              <a:buNone/>
              <a:defRPr b="1"/>
            </a:lvl3pPr>
            <a:lvl4pPr indent="-228600" lvl="3" marL="1828800" algn="l">
              <a:lnSpc>
                <a:spcPct val="100000"/>
              </a:lnSpc>
              <a:spcBef>
                <a:spcPts val="0"/>
              </a:spcBef>
              <a:spcAft>
                <a:spcPts val="0"/>
              </a:spcAft>
              <a:buClr>
                <a:srgbClr val="FFFFFF"/>
              </a:buClr>
              <a:buSzPts val="2400"/>
              <a:buFont typeface="Helvetica Neue"/>
              <a:buNone/>
              <a:defRPr b="1"/>
            </a:lvl4pPr>
            <a:lvl5pPr indent="-228600" lvl="4" marL="2286000" algn="l">
              <a:lnSpc>
                <a:spcPct val="100000"/>
              </a:lnSpc>
              <a:spcBef>
                <a:spcPts val="0"/>
              </a:spcBef>
              <a:spcAft>
                <a:spcPts val="0"/>
              </a:spcAft>
              <a:buClr>
                <a:srgbClr val="FFFFFF"/>
              </a:buClr>
              <a:buSzPts val="2400"/>
              <a:buFont typeface="Helvetica Neue"/>
              <a:buNone/>
              <a:defRPr b="1"/>
            </a:lvl5pPr>
            <a:lvl6pPr indent="-381000" lvl="5" marL="2743200" algn="l">
              <a:lnSpc>
                <a:spcPct val="100000"/>
              </a:lnSpc>
              <a:spcBef>
                <a:spcPts val="1500"/>
              </a:spcBef>
              <a:spcAft>
                <a:spcPts val="0"/>
              </a:spcAft>
              <a:buClr>
                <a:srgbClr val="FFFFFF"/>
              </a:buClr>
              <a:buSzPts val="2400"/>
              <a:buChar char="-"/>
              <a:defRPr/>
            </a:lvl6pPr>
            <a:lvl7pPr indent="-381000" lvl="6" marL="3200400" algn="l">
              <a:lnSpc>
                <a:spcPct val="100000"/>
              </a:lnSpc>
              <a:spcBef>
                <a:spcPts val="1500"/>
              </a:spcBef>
              <a:spcAft>
                <a:spcPts val="0"/>
              </a:spcAft>
              <a:buClr>
                <a:srgbClr val="FFFFFF"/>
              </a:buClr>
              <a:buSzPts val="2400"/>
              <a:buChar char="-"/>
              <a:defRPr/>
            </a:lvl7pPr>
            <a:lvl8pPr indent="-381000" lvl="7" marL="3657600" algn="l">
              <a:lnSpc>
                <a:spcPct val="100000"/>
              </a:lnSpc>
              <a:spcBef>
                <a:spcPts val="1500"/>
              </a:spcBef>
              <a:spcAft>
                <a:spcPts val="0"/>
              </a:spcAft>
              <a:buClr>
                <a:srgbClr val="FFFFFF"/>
              </a:buClr>
              <a:buSzPts val="2400"/>
              <a:buChar char="-"/>
              <a:defRPr/>
            </a:lvl8pPr>
            <a:lvl9pPr indent="-381000" lvl="8" marL="4114800" algn="l">
              <a:lnSpc>
                <a:spcPct val="100000"/>
              </a:lnSpc>
              <a:spcBef>
                <a:spcPts val="1500"/>
              </a:spcBef>
              <a:spcAft>
                <a:spcPts val="0"/>
              </a:spcAft>
              <a:buClr>
                <a:srgbClr val="FFFFFF"/>
              </a:buClr>
              <a:buSzPts val="2400"/>
              <a:buChar char="-"/>
              <a:defRPr/>
            </a:lvl9pPr>
          </a:lstStyle>
          <a:p/>
        </p:txBody>
      </p:sp>
      <p:sp>
        <p:nvSpPr>
          <p:cNvPr id="275" name="Google Shape;275;p102"/>
          <p:cNvSpPr txBox="1"/>
          <p:nvPr>
            <p:ph type="title"/>
          </p:nvPr>
        </p:nvSpPr>
        <p:spPr>
          <a:xfrm>
            <a:off x="457200" y="228600"/>
            <a:ext cx="4062000" cy="243000"/>
          </a:xfrm>
          <a:prstGeom prst="rect">
            <a:avLst/>
          </a:prstGeom>
          <a:noFill/>
          <a:ln>
            <a:noFill/>
          </a:ln>
        </p:spPr>
        <p:txBody>
          <a:bodyPr anchorCtr="0" anchor="b" bIns="19050" lIns="19050" spcFirstLastPara="1" rIns="19050" wrap="square" tIns="19050">
            <a:noAutofit/>
          </a:bodyPr>
          <a:lstStyle>
            <a:lvl1pPr lvl="0" algn="l">
              <a:lnSpc>
                <a:spcPct val="100000"/>
              </a:lnSpc>
              <a:spcBef>
                <a:spcPts val="0"/>
              </a:spcBef>
              <a:spcAft>
                <a:spcPts val="0"/>
              </a:spcAft>
              <a:buClr>
                <a:srgbClr val="959DA5"/>
              </a:buClr>
              <a:buSzPts val="1200"/>
              <a:buFont typeface="Roboto Mono Medium"/>
              <a:buNone/>
              <a:defRPr b="0" sz="1200" cap="none">
                <a:solidFill>
                  <a:srgbClr val="959DA5"/>
                </a:solidFill>
                <a:latin typeface="Roboto Mono Medium"/>
                <a:ea typeface="Roboto Mono Medium"/>
                <a:cs typeface="Roboto Mono Medium"/>
                <a:sym typeface="Roboto Mono Medium"/>
              </a:defRPr>
            </a:lvl1pPr>
            <a:lvl2pPr lvl="1"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2pPr>
            <a:lvl3pPr lvl="2"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3pPr>
            <a:lvl4pPr lvl="3"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4pPr>
            <a:lvl5pPr lvl="4"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5pPr>
            <a:lvl6pPr lvl="5"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6pPr>
            <a:lvl7pPr lvl="6"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7pPr>
            <a:lvl8pPr lvl="7"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8pPr>
            <a:lvl9pPr lvl="8"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showMasterSp="0">
  <p:cSld name="Bullets">
    <p:bg>
      <p:bgPr>
        <a:solidFill>
          <a:srgbClr val="000000"/>
        </a:solidFill>
      </p:bgPr>
    </p:bg>
    <p:spTree>
      <p:nvGrpSpPr>
        <p:cNvPr id="276" name="Shape 276"/>
        <p:cNvGrpSpPr/>
        <p:nvPr/>
      </p:nvGrpSpPr>
      <p:grpSpPr>
        <a:xfrm>
          <a:off x="0" y="0"/>
          <a:ext cx="0" cy="0"/>
          <a:chOff x="0" y="0"/>
          <a:chExt cx="0" cy="0"/>
        </a:xfrm>
      </p:grpSpPr>
      <p:sp>
        <p:nvSpPr>
          <p:cNvPr id="277" name="Google Shape;277;p103"/>
          <p:cNvSpPr txBox="1"/>
          <p:nvPr>
            <p:ph idx="1" type="body"/>
          </p:nvPr>
        </p:nvSpPr>
        <p:spPr>
          <a:xfrm>
            <a:off x="457200" y="1600200"/>
            <a:ext cx="8229600" cy="2631000"/>
          </a:xfrm>
          <a:prstGeom prst="rect">
            <a:avLst/>
          </a:prstGeom>
          <a:noFill/>
          <a:ln>
            <a:noFill/>
          </a:ln>
        </p:spPr>
        <p:txBody>
          <a:bodyPr anchorCtr="0" anchor="ctr" bIns="19050" lIns="19050" spcFirstLastPara="1" rIns="19050" wrap="square" tIns="19050">
            <a:noAutofit/>
          </a:bodyPr>
          <a:lstStyle>
            <a:lvl1pPr indent="-342900" lvl="0" marL="457200" algn="l">
              <a:lnSpc>
                <a:spcPct val="100000"/>
              </a:lnSpc>
              <a:spcBef>
                <a:spcPts val="0"/>
              </a:spcBef>
              <a:spcAft>
                <a:spcPts val="0"/>
              </a:spcAft>
              <a:buClr>
                <a:srgbClr val="FFFFFF"/>
              </a:buClr>
              <a:buSzPts val="1800"/>
              <a:buChar char="●"/>
              <a:defRPr sz="1800"/>
            </a:lvl1pPr>
            <a:lvl2pPr indent="-342900" lvl="1" marL="914400" algn="l">
              <a:lnSpc>
                <a:spcPct val="100000"/>
              </a:lnSpc>
              <a:spcBef>
                <a:spcPts val="400"/>
              </a:spcBef>
              <a:spcAft>
                <a:spcPts val="0"/>
              </a:spcAft>
              <a:buClr>
                <a:srgbClr val="FFFFFF"/>
              </a:buClr>
              <a:buSzPts val="1800"/>
              <a:buChar char="○"/>
              <a:defRPr sz="1800"/>
            </a:lvl2pPr>
            <a:lvl3pPr indent="-342900" lvl="2" marL="1371600" algn="l">
              <a:lnSpc>
                <a:spcPct val="100000"/>
              </a:lnSpc>
              <a:spcBef>
                <a:spcPts val="400"/>
              </a:spcBef>
              <a:spcAft>
                <a:spcPts val="0"/>
              </a:spcAft>
              <a:buClr>
                <a:srgbClr val="FFFFFF"/>
              </a:buClr>
              <a:buSzPts val="1800"/>
              <a:buChar char="■"/>
              <a:defRPr sz="1800"/>
            </a:lvl3pPr>
            <a:lvl4pPr indent="-342900" lvl="3" marL="1828800" algn="l">
              <a:lnSpc>
                <a:spcPct val="100000"/>
              </a:lnSpc>
              <a:spcBef>
                <a:spcPts val="400"/>
              </a:spcBef>
              <a:spcAft>
                <a:spcPts val="0"/>
              </a:spcAft>
              <a:buClr>
                <a:srgbClr val="FFFFFF"/>
              </a:buClr>
              <a:buSzPts val="1800"/>
              <a:buChar char="●"/>
              <a:defRPr sz="1800"/>
            </a:lvl4pPr>
            <a:lvl5pPr indent="-342900" lvl="4" marL="2286000" algn="l">
              <a:lnSpc>
                <a:spcPct val="100000"/>
              </a:lnSpc>
              <a:spcBef>
                <a:spcPts val="400"/>
              </a:spcBef>
              <a:spcAft>
                <a:spcPts val="0"/>
              </a:spcAft>
              <a:buClr>
                <a:srgbClr val="FFFFFF"/>
              </a:buClr>
              <a:buSzPts val="1800"/>
              <a:buChar char="○"/>
              <a:defRPr sz="1800"/>
            </a:lvl5pPr>
            <a:lvl6pPr indent="-342900" lvl="5" marL="2743200" algn="l">
              <a:lnSpc>
                <a:spcPct val="100000"/>
              </a:lnSpc>
              <a:spcBef>
                <a:spcPts val="400"/>
              </a:spcBef>
              <a:spcAft>
                <a:spcPts val="0"/>
              </a:spcAft>
              <a:buClr>
                <a:srgbClr val="FFFFFF"/>
              </a:buClr>
              <a:buSzPts val="1800"/>
              <a:buChar char="■"/>
              <a:defRPr sz="1800"/>
            </a:lvl6pPr>
            <a:lvl7pPr indent="-342900" lvl="6" marL="3200400" algn="l">
              <a:lnSpc>
                <a:spcPct val="100000"/>
              </a:lnSpc>
              <a:spcBef>
                <a:spcPts val="400"/>
              </a:spcBef>
              <a:spcAft>
                <a:spcPts val="0"/>
              </a:spcAft>
              <a:buClr>
                <a:srgbClr val="FFFFFF"/>
              </a:buClr>
              <a:buSzPts val="1800"/>
              <a:buChar char="●"/>
              <a:defRPr sz="1800"/>
            </a:lvl7pPr>
            <a:lvl8pPr indent="-342900" lvl="7" marL="3657600" algn="l">
              <a:lnSpc>
                <a:spcPct val="100000"/>
              </a:lnSpc>
              <a:spcBef>
                <a:spcPts val="400"/>
              </a:spcBef>
              <a:spcAft>
                <a:spcPts val="0"/>
              </a:spcAft>
              <a:buClr>
                <a:srgbClr val="FFFFFF"/>
              </a:buClr>
              <a:buSzPts val="1800"/>
              <a:buChar char="○"/>
              <a:defRPr sz="1800"/>
            </a:lvl8pPr>
            <a:lvl9pPr indent="-342900" lvl="8" marL="4114800" algn="l">
              <a:lnSpc>
                <a:spcPct val="100000"/>
              </a:lnSpc>
              <a:spcBef>
                <a:spcPts val="400"/>
              </a:spcBef>
              <a:spcAft>
                <a:spcPts val="400"/>
              </a:spcAft>
              <a:buClr>
                <a:srgbClr val="FFFFFF"/>
              </a:buClr>
              <a:buSzPts val="1800"/>
              <a:buChar char="■"/>
              <a:defRPr sz="1800"/>
            </a:lvl9pPr>
          </a:lstStyle>
          <a:p/>
        </p:txBody>
      </p:sp>
      <p:sp>
        <p:nvSpPr>
          <p:cNvPr id="278" name="Google Shape;278;p103"/>
          <p:cNvSpPr txBox="1"/>
          <p:nvPr>
            <p:ph type="title"/>
          </p:nvPr>
        </p:nvSpPr>
        <p:spPr>
          <a:xfrm>
            <a:off x="457200" y="228600"/>
            <a:ext cx="8229600" cy="898500"/>
          </a:xfrm>
          <a:prstGeom prst="rect">
            <a:avLst/>
          </a:prstGeom>
          <a:noFill/>
          <a:ln>
            <a:noFill/>
          </a:ln>
        </p:spPr>
        <p:txBody>
          <a:bodyPr anchorCtr="0" anchor="t" bIns="19050" lIns="19050" spcFirstLastPara="1" rIns="19050" wrap="square" tIns="19050">
            <a:noAutofit/>
          </a:bodyPr>
          <a:lstStyle>
            <a:lvl1pPr lvl="0" algn="ctr">
              <a:lnSpc>
                <a:spcPct val="100000"/>
              </a:lnSpc>
              <a:spcBef>
                <a:spcPts val="0"/>
              </a:spcBef>
              <a:spcAft>
                <a:spcPts val="0"/>
              </a:spcAft>
              <a:buClr>
                <a:srgbClr val="FFFFFF"/>
              </a:buClr>
              <a:buSzPts val="3000"/>
              <a:buNone/>
              <a:defRPr sz="3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ight" showMasterSp="0">
  <p:cSld name="TITLE_1">
    <p:bg>
      <p:bgPr>
        <a:solidFill>
          <a:srgbClr val="FFFFFF"/>
        </a:solidFill>
      </p:bgPr>
    </p:bg>
    <p:spTree>
      <p:nvGrpSpPr>
        <p:cNvPr id="37" name="Shape 37"/>
        <p:cNvGrpSpPr/>
        <p:nvPr/>
      </p:nvGrpSpPr>
      <p:grpSpPr>
        <a:xfrm>
          <a:off x="0" y="0"/>
          <a:ext cx="0" cy="0"/>
          <a:chOff x="0" y="0"/>
          <a:chExt cx="0" cy="0"/>
        </a:xfrm>
      </p:grpSpPr>
      <p:pic>
        <p:nvPicPr>
          <p:cNvPr id="38" name="Google Shape;38;p34"/>
          <p:cNvPicPr preferRelativeResize="0"/>
          <p:nvPr/>
        </p:nvPicPr>
        <p:blipFill rotWithShape="1">
          <a:blip r:embed="rId2">
            <a:alphaModFix/>
          </a:blip>
          <a:srcRect b="0" l="43883" r="0" t="22875"/>
          <a:stretch/>
        </p:blipFill>
        <p:spPr>
          <a:xfrm>
            <a:off x="0" y="0"/>
            <a:ext cx="1805574" cy="2429550"/>
          </a:xfrm>
          <a:prstGeom prst="rect">
            <a:avLst/>
          </a:prstGeom>
          <a:noFill/>
          <a:ln>
            <a:noFill/>
          </a:ln>
        </p:spPr>
      </p:pic>
      <p:pic>
        <p:nvPicPr>
          <p:cNvPr id="39" name="Google Shape;39;p34"/>
          <p:cNvPicPr preferRelativeResize="0"/>
          <p:nvPr/>
        </p:nvPicPr>
        <p:blipFill rotWithShape="1">
          <a:blip r:embed="rId3">
            <a:alphaModFix/>
          </a:blip>
          <a:srcRect b="2089" l="0" r="0" t="2078"/>
          <a:stretch/>
        </p:blipFill>
        <p:spPr>
          <a:xfrm>
            <a:off x="581025" y="1428750"/>
            <a:ext cx="228600" cy="219075"/>
          </a:xfrm>
          <a:prstGeom prst="rect">
            <a:avLst/>
          </a:prstGeom>
          <a:noFill/>
          <a:ln>
            <a:noFill/>
          </a:ln>
        </p:spPr>
      </p:pic>
      <p:sp>
        <p:nvSpPr>
          <p:cNvPr id="40" name="Google Shape;40;p34"/>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algn="l">
              <a:lnSpc>
                <a:spcPct val="100000"/>
              </a:lnSpc>
              <a:spcBef>
                <a:spcPts val="0"/>
              </a:spcBef>
              <a:spcAft>
                <a:spcPts val="0"/>
              </a:spcAft>
              <a:buClr>
                <a:srgbClr val="24292E"/>
              </a:buClr>
              <a:buSzPts val="4000"/>
              <a:buNone/>
              <a:defRPr sz="4000">
                <a:solidFill>
                  <a:srgbClr val="24292E"/>
                </a:solidFill>
              </a:defRPr>
            </a:lvl1pPr>
            <a:lvl2pPr lvl="1" algn="l">
              <a:lnSpc>
                <a:spcPct val="100000"/>
              </a:lnSpc>
              <a:spcBef>
                <a:spcPts val="0"/>
              </a:spcBef>
              <a:spcAft>
                <a:spcPts val="0"/>
              </a:spcAft>
              <a:buClr>
                <a:srgbClr val="24292E"/>
              </a:buClr>
              <a:buSzPts val="4000"/>
              <a:buNone/>
              <a:defRPr sz="4000">
                <a:solidFill>
                  <a:srgbClr val="24292E"/>
                </a:solidFill>
              </a:defRPr>
            </a:lvl2pPr>
            <a:lvl3pPr lvl="2" algn="l">
              <a:lnSpc>
                <a:spcPct val="100000"/>
              </a:lnSpc>
              <a:spcBef>
                <a:spcPts val="0"/>
              </a:spcBef>
              <a:spcAft>
                <a:spcPts val="0"/>
              </a:spcAft>
              <a:buClr>
                <a:srgbClr val="24292E"/>
              </a:buClr>
              <a:buSzPts val="4000"/>
              <a:buNone/>
              <a:defRPr sz="4000">
                <a:solidFill>
                  <a:srgbClr val="24292E"/>
                </a:solidFill>
              </a:defRPr>
            </a:lvl3pPr>
            <a:lvl4pPr lvl="3" algn="l">
              <a:lnSpc>
                <a:spcPct val="100000"/>
              </a:lnSpc>
              <a:spcBef>
                <a:spcPts val="0"/>
              </a:spcBef>
              <a:spcAft>
                <a:spcPts val="0"/>
              </a:spcAft>
              <a:buClr>
                <a:srgbClr val="24292E"/>
              </a:buClr>
              <a:buSzPts val="4000"/>
              <a:buNone/>
              <a:defRPr sz="4000">
                <a:solidFill>
                  <a:srgbClr val="24292E"/>
                </a:solidFill>
              </a:defRPr>
            </a:lvl4pPr>
            <a:lvl5pPr lvl="4" algn="l">
              <a:lnSpc>
                <a:spcPct val="100000"/>
              </a:lnSpc>
              <a:spcBef>
                <a:spcPts val="0"/>
              </a:spcBef>
              <a:spcAft>
                <a:spcPts val="0"/>
              </a:spcAft>
              <a:buClr>
                <a:srgbClr val="24292E"/>
              </a:buClr>
              <a:buSzPts val="4000"/>
              <a:buNone/>
              <a:defRPr sz="4000">
                <a:solidFill>
                  <a:srgbClr val="24292E"/>
                </a:solidFill>
              </a:defRPr>
            </a:lvl5pPr>
            <a:lvl6pPr lvl="5" algn="l">
              <a:lnSpc>
                <a:spcPct val="100000"/>
              </a:lnSpc>
              <a:spcBef>
                <a:spcPts val="0"/>
              </a:spcBef>
              <a:spcAft>
                <a:spcPts val="0"/>
              </a:spcAft>
              <a:buClr>
                <a:srgbClr val="24292E"/>
              </a:buClr>
              <a:buSzPts val="4000"/>
              <a:buNone/>
              <a:defRPr sz="4000">
                <a:solidFill>
                  <a:srgbClr val="24292E"/>
                </a:solidFill>
              </a:defRPr>
            </a:lvl6pPr>
            <a:lvl7pPr lvl="6" algn="l">
              <a:lnSpc>
                <a:spcPct val="100000"/>
              </a:lnSpc>
              <a:spcBef>
                <a:spcPts val="0"/>
              </a:spcBef>
              <a:spcAft>
                <a:spcPts val="0"/>
              </a:spcAft>
              <a:buClr>
                <a:srgbClr val="24292E"/>
              </a:buClr>
              <a:buSzPts val="4000"/>
              <a:buNone/>
              <a:defRPr sz="4000">
                <a:solidFill>
                  <a:srgbClr val="24292E"/>
                </a:solidFill>
              </a:defRPr>
            </a:lvl7pPr>
            <a:lvl8pPr lvl="7" algn="l">
              <a:lnSpc>
                <a:spcPct val="100000"/>
              </a:lnSpc>
              <a:spcBef>
                <a:spcPts val="0"/>
              </a:spcBef>
              <a:spcAft>
                <a:spcPts val="0"/>
              </a:spcAft>
              <a:buClr>
                <a:srgbClr val="24292E"/>
              </a:buClr>
              <a:buSzPts val="4000"/>
              <a:buNone/>
              <a:defRPr sz="4000">
                <a:solidFill>
                  <a:srgbClr val="24292E"/>
                </a:solidFill>
              </a:defRPr>
            </a:lvl8pPr>
            <a:lvl9pPr lvl="8" algn="l">
              <a:lnSpc>
                <a:spcPct val="100000"/>
              </a:lnSpc>
              <a:spcBef>
                <a:spcPts val="0"/>
              </a:spcBef>
              <a:spcAft>
                <a:spcPts val="0"/>
              </a:spcAft>
              <a:buClr>
                <a:srgbClr val="24292E"/>
              </a:buClr>
              <a:buSzPts val="4000"/>
              <a:buNone/>
              <a:defRPr sz="4000">
                <a:solidFill>
                  <a:srgbClr val="24292E"/>
                </a:solidFill>
              </a:defRPr>
            </a:lvl9pPr>
          </a:lstStyle>
          <a:p/>
        </p:txBody>
      </p:sp>
      <p:sp>
        <p:nvSpPr>
          <p:cNvPr id="41" name="Google Shape;41;p34"/>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algn="l">
              <a:lnSpc>
                <a:spcPct val="100000"/>
              </a:lnSpc>
              <a:spcBef>
                <a:spcPts val="1500"/>
              </a:spcBef>
              <a:spcAft>
                <a:spcPts val="0"/>
              </a:spcAft>
              <a:buSzPts val="2400"/>
              <a:buNone/>
              <a:defRPr sz="1200">
                <a:solidFill>
                  <a:srgbClr val="586069"/>
                </a:solidFill>
                <a:latin typeface="Roboto Mono"/>
                <a:ea typeface="Roboto Mono"/>
                <a:cs typeface="Roboto Mono"/>
                <a:sym typeface="Roboto Mono"/>
              </a:defRPr>
            </a:lvl1pPr>
            <a:lvl2pPr lvl="1"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2pPr>
            <a:lvl3pPr lvl="2"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3pPr>
            <a:lvl4pPr lvl="3"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4pPr>
            <a:lvl5pPr lvl="4"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5pPr>
            <a:lvl6pPr lvl="5"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6pPr>
            <a:lvl7pPr lvl="6"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7pPr>
            <a:lvl8pPr lvl="7"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8pPr>
            <a:lvl9pPr lvl="8"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9pPr>
          </a:lstStyle>
          <a:p/>
        </p:txBody>
      </p:sp>
      <p:sp>
        <p:nvSpPr>
          <p:cNvPr descr="Place your username here." id="42" name="Google Shape;42;p34"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1pPr>
            <a:lvl2pPr indent="-292100" lvl="1" marL="9144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2pPr>
            <a:lvl3pPr indent="-292100" lvl="2" marL="13716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3pPr>
            <a:lvl4pPr indent="-292100" lvl="3" marL="18288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4pPr>
            <a:lvl5pPr indent="-292100" lvl="4" marL="22860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5pPr>
            <a:lvl6pPr indent="-292100" lvl="5" marL="27432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6pPr>
            <a:lvl7pPr indent="-292100" lvl="6" marL="32004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7pPr>
            <a:lvl8pPr indent="-292100" lvl="7" marL="36576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8pPr>
            <a:lvl9pPr indent="-292100" lvl="8" marL="411480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Code">
    <p:spTree>
      <p:nvGrpSpPr>
        <p:cNvPr id="279" name="Shape 279"/>
        <p:cNvGrpSpPr/>
        <p:nvPr/>
      </p:nvGrpSpPr>
      <p:grpSpPr>
        <a:xfrm>
          <a:off x="0" y="0"/>
          <a:ext cx="0" cy="0"/>
          <a:chOff x="0" y="0"/>
          <a:chExt cx="0" cy="0"/>
        </a:xfrm>
      </p:grpSpPr>
      <p:sp>
        <p:nvSpPr>
          <p:cNvPr id="280" name="Google Shape;280;p104"/>
          <p:cNvSpPr txBox="1"/>
          <p:nvPr>
            <p:ph idx="1" type="body"/>
          </p:nvPr>
        </p:nvSpPr>
        <p:spPr>
          <a:xfrm>
            <a:off x="457200" y="457200"/>
            <a:ext cx="8229600" cy="4288500"/>
          </a:xfrm>
          <a:prstGeom prst="rect">
            <a:avLst/>
          </a:prstGeom>
          <a:noFill/>
          <a:ln>
            <a:noFill/>
          </a:ln>
        </p:spPr>
        <p:txBody>
          <a:bodyPr anchorCtr="0" anchor="t" bIns="19050" lIns="19050" spcFirstLastPara="1" rIns="19050" wrap="square" tIns="19050">
            <a:noAutofit/>
          </a:bodyPr>
          <a:lstStyle>
            <a:lvl1pPr indent="-342900" lvl="0" marL="457200" algn="l">
              <a:lnSpc>
                <a:spcPct val="100000"/>
              </a:lnSpc>
              <a:spcBef>
                <a:spcPts val="0"/>
              </a:spcBef>
              <a:spcAft>
                <a:spcPts val="0"/>
              </a:spcAft>
              <a:buSzPts val="1800"/>
              <a:buFont typeface="Roboto Mono"/>
              <a:buChar char="●"/>
              <a:defRPr sz="1800">
                <a:latin typeface="Roboto Mono"/>
                <a:ea typeface="Roboto Mono"/>
                <a:cs typeface="Roboto Mono"/>
                <a:sym typeface="Roboto Mono"/>
              </a:defRPr>
            </a:lvl1pPr>
            <a:lvl2pPr indent="-342900" lvl="1" marL="9144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2pPr>
            <a:lvl3pPr indent="-342900" lvl="2" marL="13716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3pPr>
            <a:lvl4pPr indent="-342900" lvl="3" marL="18288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4pPr>
            <a:lvl5pPr indent="-342900" lvl="4" marL="22860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5pPr>
            <a:lvl6pPr indent="-342900" lvl="5" marL="27432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6pPr>
            <a:lvl7pPr indent="-342900" lvl="6" marL="32004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7pPr>
            <a:lvl8pPr indent="-342900" lvl="7" marL="365760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8pPr>
            <a:lvl9pPr indent="-342900" lvl="8" marL="4114800" algn="l">
              <a:lnSpc>
                <a:spcPct val="100000"/>
              </a:lnSpc>
              <a:spcBef>
                <a:spcPts val="400"/>
              </a:spcBef>
              <a:spcAft>
                <a:spcPts val="400"/>
              </a:spcAft>
              <a:buSzPts val="1800"/>
              <a:buFont typeface="Roboto Mono"/>
              <a:buChar char="■"/>
              <a:defRPr sz="1800">
                <a:latin typeface="Roboto Mono"/>
                <a:ea typeface="Roboto Mono"/>
                <a:cs typeface="Roboto Mono"/>
                <a:sym typeface="Roboto Mon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 showMasterSp="0">
  <p:cSld name="Code - Split">
    <p:spTree>
      <p:nvGrpSpPr>
        <p:cNvPr id="281" name="Shape 281"/>
        <p:cNvGrpSpPr/>
        <p:nvPr/>
      </p:nvGrpSpPr>
      <p:grpSpPr>
        <a:xfrm>
          <a:off x="0" y="0"/>
          <a:ext cx="0" cy="0"/>
          <a:chOff x="0" y="0"/>
          <a:chExt cx="0" cy="0"/>
        </a:xfrm>
      </p:grpSpPr>
      <p:sp>
        <p:nvSpPr>
          <p:cNvPr id="282" name="Google Shape;282;p105"/>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83" name="Google Shape;283;p105"/>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1pPr>
            <a:lvl2pPr indent="-228600" lvl="1" marL="91440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2pPr>
            <a:lvl3pPr indent="-228600" lvl="2" marL="137160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3pPr>
            <a:lvl4pPr indent="-228600" lvl="3" marL="182880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4pPr>
            <a:lvl5pPr indent="-228600" lvl="4" marL="228600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5pPr>
            <a:lvl6pPr indent="-330200" lvl="5" marL="274320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6pPr>
            <a:lvl7pPr indent="-330200" lvl="6" marL="320040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7pPr>
            <a:lvl8pPr indent="-330200" lvl="7" marL="365760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8pPr>
            <a:lvl9pPr indent="-330200" lvl="8" marL="411480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9pPr>
          </a:lstStyle>
          <a:p/>
        </p:txBody>
      </p:sp>
      <p:sp>
        <p:nvSpPr>
          <p:cNvPr id="284" name="Google Shape;284;p105"/>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Blue" showMasterSp="0">
  <p:cSld name="Code - Split/Blue">
    <p:spTree>
      <p:nvGrpSpPr>
        <p:cNvPr id="285" name="Shape 285"/>
        <p:cNvGrpSpPr/>
        <p:nvPr/>
      </p:nvGrpSpPr>
      <p:grpSpPr>
        <a:xfrm>
          <a:off x="0" y="0"/>
          <a:ext cx="0" cy="0"/>
          <a:chOff x="0" y="0"/>
          <a:chExt cx="0" cy="0"/>
        </a:xfrm>
      </p:grpSpPr>
      <p:sp>
        <p:nvSpPr>
          <p:cNvPr id="286" name="Google Shape;286;p106"/>
          <p:cNvSpPr/>
          <p:nvPr/>
        </p:nvSpPr>
        <p:spPr>
          <a:xfrm>
            <a:off x="4572000" y="0"/>
            <a:ext cx="4572000" cy="5143500"/>
          </a:xfrm>
          <a:prstGeom prst="rect">
            <a:avLst/>
          </a:prstGeom>
          <a:solidFill>
            <a:srgbClr val="1658C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87" name="Google Shape;287;p106"/>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
        <p:nvSpPr>
          <p:cNvPr id="288" name="Google Shape;288;p106"/>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Dark" showMasterSp="0">
  <p:cSld name="Split - Title + Bullets/Dark">
    <p:spTree>
      <p:nvGrpSpPr>
        <p:cNvPr id="289" name="Shape 289"/>
        <p:cNvGrpSpPr/>
        <p:nvPr/>
      </p:nvGrpSpPr>
      <p:grpSpPr>
        <a:xfrm>
          <a:off x="0" y="0"/>
          <a:ext cx="0" cy="0"/>
          <a:chOff x="0" y="0"/>
          <a:chExt cx="0" cy="0"/>
        </a:xfrm>
      </p:grpSpPr>
      <p:sp>
        <p:nvSpPr>
          <p:cNvPr id="290" name="Google Shape;290;p107"/>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1" name="Google Shape;291;p107"/>
          <p:cNvSpPr txBox="1"/>
          <p:nvPr>
            <p:ph idx="1" type="body"/>
          </p:nvPr>
        </p:nvSpPr>
        <p:spPr>
          <a:xfrm>
            <a:off x="5029200" y="228600"/>
            <a:ext cx="3831300" cy="4572000"/>
          </a:xfrm>
          <a:prstGeom prst="rect">
            <a:avLst/>
          </a:prstGeom>
          <a:noFill/>
          <a:ln>
            <a:noFill/>
          </a:ln>
        </p:spPr>
        <p:txBody>
          <a:bodyPr anchorCtr="0" anchor="ctr" bIns="19050" lIns="19050" spcFirstLastPara="1" rIns="19050" wrap="square" tIns="19050">
            <a:noAutofit/>
          </a:bodyPr>
          <a:lstStyle>
            <a:lvl1pPr indent="-342900" lvl="0" marL="45720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algn="l">
              <a:lnSpc>
                <a:spcPct val="100000"/>
              </a:lnSpc>
              <a:spcBef>
                <a:spcPts val="400"/>
              </a:spcBef>
              <a:spcAft>
                <a:spcPts val="0"/>
              </a:spcAft>
              <a:buClr>
                <a:srgbClr val="24292E"/>
              </a:buClr>
              <a:buSzPts val="1800"/>
              <a:buChar char="■"/>
              <a:defRPr sz="1800">
                <a:solidFill>
                  <a:srgbClr val="24292E"/>
                </a:solidFill>
              </a:defRPr>
            </a:lvl6pPr>
            <a:lvl7pPr indent="-342900" lvl="6" marL="3200400" algn="l">
              <a:lnSpc>
                <a:spcPct val="100000"/>
              </a:lnSpc>
              <a:spcBef>
                <a:spcPts val="400"/>
              </a:spcBef>
              <a:spcAft>
                <a:spcPts val="0"/>
              </a:spcAft>
              <a:buClr>
                <a:srgbClr val="24292E"/>
              </a:buClr>
              <a:buSzPts val="1800"/>
              <a:buChar char="●"/>
              <a:defRPr sz="1800">
                <a:solidFill>
                  <a:srgbClr val="24292E"/>
                </a:solidFill>
              </a:defRPr>
            </a:lvl7pPr>
            <a:lvl8pPr indent="-342900" lvl="7" marL="3657600" algn="l">
              <a:lnSpc>
                <a:spcPct val="100000"/>
              </a:lnSpc>
              <a:spcBef>
                <a:spcPts val="400"/>
              </a:spcBef>
              <a:spcAft>
                <a:spcPts val="0"/>
              </a:spcAft>
              <a:buClr>
                <a:srgbClr val="24292E"/>
              </a:buClr>
              <a:buSzPts val="1800"/>
              <a:buChar char="○"/>
              <a:defRPr sz="1800">
                <a:solidFill>
                  <a:srgbClr val="24292E"/>
                </a:solidFill>
              </a:defRPr>
            </a:lvl8pPr>
            <a:lvl9pPr indent="-342900" lvl="8" marL="4114800" algn="l">
              <a:lnSpc>
                <a:spcPct val="100000"/>
              </a:lnSpc>
              <a:spcBef>
                <a:spcPts val="400"/>
              </a:spcBef>
              <a:spcAft>
                <a:spcPts val="400"/>
              </a:spcAft>
              <a:buClr>
                <a:srgbClr val="24292E"/>
              </a:buClr>
              <a:buSzPts val="1800"/>
              <a:buChar char="■"/>
              <a:defRPr sz="1800">
                <a:solidFill>
                  <a:srgbClr val="24292E"/>
                </a:solidFill>
              </a:defRPr>
            </a:lvl9pPr>
          </a:lstStyle>
          <a:p/>
        </p:txBody>
      </p:sp>
      <p:sp>
        <p:nvSpPr>
          <p:cNvPr id="292" name="Google Shape;292;p107"/>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3000"/>
              <a:buFont typeface="Helvetica Neue"/>
              <a:buNone/>
              <a:defRPr sz="3000"/>
            </a:lvl1pPr>
            <a:lvl2pPr lvl="1" algn="l">
              <a:lnSpc>
                <a:spcPct val="100000"/>
              </a:lnSpc>
              <a:spcBef>
                <a:spcPts val="0"/>
              </a:spcBef>
              <a:spcAft>
                <a:spcPts val="0"/>
              </a:spcAft>
              <a:buClr>
                <a:srgbClr val="FFFFFF"/>
              </a:buClr>
              <a:buSzPts val="3000"/>
              <a:buNone/>
              <a:defRPr sz="3000"/>
            </a:lvl2pPr>
            <a:lvl3pPr lvl="2" algn="l">
              <a:lnSpc>
                <a:spcPct val="100000"/>
              </a:lnSpc>
              <a:spcBef>
                <a:spcPts val="0"/>
              </a:spcBef>
              <a:spcAft>
                <a:spcPts val="0"/>
              </a:spcAft>
              <a:buClr>
                <a:srgbClr val="FFFFFF"/>
              </a:buClr>
              <a:buSzPts val="3000"/>
              <a:buNone/>
              <a:defRPr sz="3000"/>
            </a:lvl3pPr>
            <a:lvl4pPr lvl="3" algn="l">
              <a:lnSpc>
                <a:spcPct val="100000"/>
              </a:lnSpc>
              <a:spcBef>
                <a:spcPts val="0"/>
              </a:spcBef>
              <a:spcAft>
                <a:spcPts val="0"/>
              </a:spcAft>
              <a:buClr>
                <a:srgbClr val="FFFFFF"/>
              </a:buClr>
              <a:buSzPts val="3000"/>
              <a:buNone/>
              <a:defRPr sz="3000"/>
            </a:lvl4pPr>
            <a:lvl5pPr lvl="4" algn="l">
              <a:lnSpc>
                <a:spcPct val="100000"/>
              </a:lnSpc>
              <a:spcBef>
                <a:spcPts val="0"/>
              </a:spcBef>
              <a:spcAft>
                <a:spcPts val="0"/>
              </a:spcAft>
              <a:buClr>
                <a:srgbClr val="FFFFFF"/>
              </a:buClr>
              <a:buSzPts val="3000"/>
              <a:buNone/>
              <a:defRPr sz="3000"/>
            </a:lvl5pPr>
            <a:lvl6pPr lvl="5" algn="l">
              <a:lnSpc>
                <a:spcPct val="100000"/>
              </a:lnSpc>
              <a:spcBef>
                <a:spcPts val="0"/>
              </a:spcBef>
              <a:spcAft>
                <a:spcPts val="0"/>
              </a:spcAft>
              <a:buClr>
                <a:srgbClr val="FFFFFF"/>
              </a:buClr>
              <a:buSzPts val="3000"/>
              <a:buNone/>
              <a:defRPr sz="3000"/>
            </a:lvl6pPr>
            <a:lvl7pPr lvl="6" algn="l">
              <a:lnSpc>
                <a:spcPct val="100000"/>
              </a:lnSpc>
              <a:spcBef>
                <a:spcPts val="0"/>
              </a:spcBef>
              <a:spcAft>
                <a:spcPts val="0"/>
              </a:spcAft>
              <a:buClr>
                <a:srgbClr val="FFFFFF"/>
              </a:buClr>
              <a:buSzPts val="3000"/>
              <a:buNone/>
              <a:defRPr sz="3000"/>
            </a:lvl7pPr>
            <a:lvl8pPr lvl="7" algn="l">
              <a:lnSpc>
                <a:spcPct val="100000"/>
              </a:lnSpc>
              <a:spcBef>
                <a:spcPts val="0"/>
              </a:spcBef>
              <a:spcAft>
                <a:spcPts val="0"/>
              </a:spcAft>
              <a:buClr>
                <a:srgbClr val="FFFFFF"/>
              </a:buClr>
              <a:buSzPts val="3000"/>
              <a:buNone/>
              <a:defRPr sz="3000"/>
            </a:lvl8pPr>
            <a:lvl9pPr lvl="8" algn="l">
              <a:lnSpc>
                <a:spcPct val="100000"/>
              </a:lnSpc>
              <a:spcBef>
                <a:spcPts val="0"/>
              </a:spcBef>
              <a:spcAft>
                <a:spcPts val="0"/>
              </a:spcAft>
              <a:buClr>
                <a:srgbClr val="FFFFFF"/>
              </a:buClr>
              <a:buSzPts val="3000"/>
              <a:buNone/>
              <a:defRPr sz="30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ody/Dark" showMasterSp="0">
  <p:cSld name="Split - Title + Body/Dark">
    <p:spTree>
      <p:nvGrpSpPr>
        <p:cNvPr id="293" name="Shape 293"/>
        <p:cNvGrpSpPr/>
        <p:nvPr/>
      </p:nvGrpSpPr>
      <p:grpSpPr>
        <a:xfrm>
          <a:off x="0" y="0"/>
          <a:ext cx="0" cy="0"/>
          <a:chOff x="0" y="0"/>
          <a:chExt cx="0" cy="0"/>
        </a:xfrm>
      </p:grpSpPr>
      <p:sp>
        <p:nvSpPr>
          <p:cNvPr id="294" name="Google Shape;294;p108"/>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5" name="Google Shape;295;p108"/>
          <p:cNvSpPr txBox="1"/>
          <p:nvPr>
            <p:ph type="title"/>
          </p:nvPr>
        </p:nvSpPr>
        <p:spPr>
          <a:xfrm>
            <a:off x="457200" y="457200"/>
            <a:ext cx="3831300" cy="42885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3000"/>
              <a:buFont typeface="Helvetica Neue"/>
              <a:buNone/>
              <a:defRPr sz="3000"/>
            </a:lvl1pPr>
            <a:lvl2pPr lvl="1" algn="l">
              <a:lnSpc>
                <a:spcPct val="100000"/>
              </a:lnSpc>
              <a:spcBef>
                <a:spcPts val="0"/>
              </a:spcBef>
              <a:spcAft>
                <a:spcPts val="0"/>
              </a:spcAft>
              <a:buClr>
                <a:srgbClr val="FFFFFF"/>
              </a:buClr>
              <a:buSzPts val="3000"/>
              <a:buNone/>
              <a:defRPr sz="3000"/>
            </a:lvl2pPr>
            <a:lvl3pPr lvl="2" algn="l">
              <a:lnSpc>
                <a:spcPct val="100000"/>
              </a:lnSpc>
              <a:spcBef>
                <a:spcPts val="0"/>
              </a:spcBef>
              <a:spcAft>
                <a:spcPts val="0"/>
              </a:spcAft>
              <a:buClr>
                <a:srgbClr val="FFFFFF"/>
              </a:buClr>
              <a:buSzPts val="3000"/>
              <a:buNone/>
              <a:defRPr sz="3000"/>
            </a:lvl3pPr>
            <a:lvl4pPr lvl="3" algn="l">
              <a:lnSpc>
                <a:spcPct val="100000"/>
              </a:lnSpc>
              <a:spcBef>
                <a:spcPts val="0"/>
              </a:spcBef>
              <a:spcAft>
                <a:spcPts val="0"/>
              </a:spcAft>
              <a:buClr>
                <a:srgbClr val="FFFFFF"/>
              </a:buClr>
              <a:buSzPts val="3000"/>
              <a:buNone/>
              <a:defRPr sz="3000"/>
            </a:lvl4pPr>
            <a:lvl5pPr lvl="4" algn="l">
              <a:lnSpc>
                <a:spcPct val="100000"/>
              </a:lnSpc>
              <a:spcBef>
                <a:spcPts val="0"/>
              </a:spcBef>
              <a:spcAft>
                <a:spcPts val="0"/>
              </a:spcAft>
              <a:buClr>
                <a:srgbClr val="FFFFFF"/>
              </a:buClr>
              <a:buSzPts val="3000"/>
              <a:buNone/>
              <a:defRPr sz="3000"/>
            </a:lvl5pPr>
            <a:lvl6pPr lvl="5" algn="l">
              <a:lnSpc>
                <a:spcPct val="100000"/>
              </a:lnSpc>
              <a:spcBef>
                <a:spcPts val="0"/>
              </a:spcBef>
              <a:spcAft>
                <a:spcPts val="0"/>
              </a:spcAft>
              <a:buClr>
                <a:srgbClr val="FFFFFF"/>
              </a:buClr>
              <a:buSzPts val="3000"/>
              <a:buNone/>
              <a:defRPr sz="3000"/>
            </a:lvl6pPr>
            <a:lvl7pPr lvl="6" algn="l">
              <a:lnSpc>
                <a:spcPct val="100000"/>
              </a:lnSpc>
              <a:spcBef>
                <a:spcPts val="0"/>
              </a:spcBef>
              <a:spcAft>
                <a:spcPts val="0"/>
              </a:spcAft>
              <a:buClr>
                <a:srgbClr val="FFFFFF"/>
              </a:buClr>
              <a:buSzPts val="3000"/>
              <a:buNone/>
              <a:defRPr sz="3000"/>
            </a:lvl7pPr>
            <a:lvl8pPr lvl="7" algn="l">
              <a:lnSpc>
                <a:spcPct val="100000"/>
              </a:lnSpc>
              <a:spcBef>
                <a:spcPts val="0"/>
              </a:spcBef>
              <a:spcAft>
                <a:spcPts val="0"/>
              </a:spcAft>
              <a:buClr>
                <a:srgbClr val="FFFFFF"/>
              </a:buClr>
              <a:buSzPts val="3000"/>
              <a:buNone/>
              <a:defRPr sz="3000"/>
            </a:lvl8pPr>
            <a:lvl9pPr lvl="8" algn="l">
              <a:lnSpc>
                <a:spcPct val="100000"/>
              </a:lnSpc>
              <a:spcBef>
                <a:spcPts val="0"/>
              </a:spcBef>
              <a:spcAft>
                <a:spcPts val="0"/>
              </a:spcAft>
              <a:buClr>
                <a:srgbClr val="FFFFFF"/>
              </a:buClr>
              <a:buSzPts val="3000"/>
              <a:buNone/>
              <a:defRPr sz="3000"/>
            </a:lvl9pPr>
          </a:lstStyle>
          <a:p/>
        </p:txBody>
      </p:sp>
      <p:sp>
        <p:nvSpPr>
          <p:cNvPr id="296" name="Google Shape;296;p108"/>
          <p:cNvSpPr txBox="1"/>
          <p:nvPr>
            <p:ph idx="1" type="body"/>
          </p:nvPr>
        </p:nvSpPr>
        <p:spPr>
          <a:xfrm>
            <a:off x="5029200" y="457200"/>
            <a:ext cx="3739800" cy="4288500"/>
          </a:xfrm>
          <a:prstGeom prst="rect">
            <a:avLst/>
          </a:prstGeom>
          <a:noFill/>
          <a:ln>
            <a:noFill/>
          </a:ln>
        </p:spPr>
        <p:txBody>
          <a:bodyPr anchorCtr="0" anchor="ctr" bIns="19050" lIns="19050" spcFirstLastPara="1" rIns="19050" wrap="square" tIns="19050">
            <a:noAutofit/>
          </a:bodyPr>
          <a:lstStyle>
            <a:lvl1pPr indent="-342900" lvl="0" marL="45720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algn="l">
              <a:lnSpc>
                <a:spcPct val="100000"/>
              </a:lnSpc>
              <a:spcBef>
                <a:spcPts val="400"/>
              </a:spcBef>
              <a:spcAft>
                <a:spcPts val="0"/>
              </a:spcAft>
              <a:buClr>
                <a:srgbClr val="24292E"/>
              </a:buClr>
              <a:buSzPts val="1800"/>
              <a:buChar char="■"/>
              <a:defRPr sz="1800">
                <a:solidFill>
                  <a:srgbClr val="24292E"/>
                </a:solidFill>
              </a:defRPr>
            </a:lvl6pPr>
            <a:lvl7pPr indent="-342900" lvl="6" marL="3200400" algn="l">
              <a:lnSpc>
                <a:spcPct val="100000"/>
              </a:lnSpc>
              <a:spcBef>
                <a:spcPts val="400"/>
              </a:spcBef>
              <a:spcAft>
                <a:spcPts val="0"/>
              </a:spcAft>
              <a:buClr>
                <a:srgbClr val="24292E"/>
              </a:buClr>
              <a:buSzPts val="1800"/>
              <a:buChar char="●"/>
              <a:defRPr sz="1800">
                <a:solidFill>
                  <a:srgbClr val="24292E"/>
                </a:solidFill>
              </a:defRPr>
            </a:lvl7pPr>
            <a:lvl8pPr indent="-342900" lvl="7" marL="3657600" algn="l">
              <a:lnSpc>
                <a:spcPct val="100000"/>
              </a:lnSpc>
              <a:spcBef>
                <a:spcPts val="400"/>
              </a:spcBef>
              <a:spcAft>
                <a:spcPts val="0"/>
              </a:spcAft>
              <a:buClr>
                <a:srgbClr val="24292E"/>
              </a:buClr>
              <a:buSzPts val="1800"/>
              <a:buChar char="○"/>
              <a:defRPr sz="1800">
                <a:solidFill>
                  <a:srgbClr val="24292E"/>
                </a:solidFill>
              </a:defRPr>
            </a:lvl8pPr>
            <a:lvl9pPr indent="-342900" lvl="8" marL="411480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Dark" showMasterSp="0">
  <p:cSld name="Split - Dark">
    <p:spTree>
      <p:nvGrpSpPr>
        <p:cNvPr id="297" name="Shape 297"/>
        <p:cNvGrpSpPr/>
        <p:nvPr/>
      </p:nvGrpSpPr>
      <p:grpSpPr>
        <a:xfrm>
          <a:off x="0" y="0"/>
          <a:ext cx="0" cy="0"/>
          <a:chOff x="0" y="0"/>
          <a:chExt cx="0" cy="0"/>
        </a:xfrm>
      </p:grpSpPr>
      <p:sp>
        <p:nvSpPr>
          <p:cNvPr id="298" name="Google Shape;298;p109"/>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9" name="Google Shape;299;p109"/>
          <p:cNvSpPr txBox="1"/>
          <p:nvPr>
            <p:ph type="title"/>
          </p:nvPr>
        </p:nvSpPr>
        <p:spPr>
          <a:xfrm>
            <a:off x="457200" y="457200"/>
            <a:ext cx="3831300" cy="13464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FFFFFF"/>
              </a:buClr>
              <a:buSzPts val="3000"/>
              <a:buFont typeface="Helvetica Neue"/>
              <a:buNone/>
              <a:defRPr sz="3000"/>
            </a:lvl1pPr>
            <a:lvl2pPr lvl="1" algn="l">
              <a:lnSpc>
                <a:spcPct val="100000"/>
              </a:lnSpc>
              <a:spcBef>
                <a:spcPts val="0"/>
              </a:spcBef>
              <a:spcAft>
                <a:spcPts val="0"/>
              </a:spcAft>
              <a:buClr>
                <a:srgbClr val="FFFFFF"/>
              </a:buClr>
              <a:buSzPts val="3000"/>
              <a:buNone/>
              <a:defRPr sz="3000"/>
            </a:lvl2pPr>
            <a:lvl3pPr lvl="2" algn="l">
              <a:lnSpc>
                <a:spcPct val="100000"/>
              </a:lnSpc>
              <a:spcBef>
                <a:spcPts val="0"/>
              </a:spcBef>
              <a:spcAft>
                <a:spcPts val="0"/>
              </a:spcAft>
              <a:buClr>
                <a:srgbClr val="FFFFFF"/>
              </a:buClr>
              <a:buSzPts val="3000"/>
              <a:buNone/>
              <a:defRPr sz="3000"/>
            </a:lvl3pPr>
            <a:lvl4pPr lvl="3" algn="l">
              <a:lnSpc>
                <a:spcPct val="100000"/>
              </a:lnSpc>
              <a:spcBef>
                <a:spcPts val="0"/>
              </a:spcBef>
              <a:spcAft>
                <a:spcPts val="0"/>
              </a:spcAft>
              <a:buClr>
                <a:srgbClr val="FFFFFF"/>
              </a:buClr>
              <a:buSzPts val="3000"/>
              <a:buNone/>
              <a:defRPr sz="3000"/>
            </a:lvl4pPr>
            <a:lvl5pPr lvl="4" algn="l">
              <a:lnSpc>
                <a:spcPct val="100000"/>
              </a:lnSpc>
              <a:spcBef>
                <a:spcPts val="0"/>
              </a:spcBef>
              <a:spcAft>
                <a:spcPts val="0"/>
              </a:spcAft>
              <a:buClr>
                <a:srgbClr val="FFFFFF"/>
              </a:buClr>
              <a:buSzPts val="3000"/>
              <a:buNone/>
              <a:defRPr sz="3000"/>
            </a:lvl5pPr>
            <a:lvl6pPr lvl="5" algn="l">
              <a:lnSpc>
                <a:spcPct val="100000"/>
              </a:lnSpc>
              <a:spcBef>
                <a:spcPts val="0"/>
              </a:spcBef>
              <a:spcAft>
                <a:spcPts val="0"/>
              </a:spcAft>
              <a:buClr>
                <a:srgbClr val="FFFFFF"/>
              </a:buClr>
              <a:buSzPts val="3000"/>
              <a:buNone/>
              <a:defRPr sz="3000"/>
            </a:lvl6pPr>
            <a:lvl7pPr lvl="6" algn="l">
              <a:lnSpc>
                <a:spcPct val="100000"/>
              </a:lnSpc>
              <a:spcBef>
                <a:spcPts val="0"/>
              </a:spcBef>
              <a:spcAft>
                <a:spcPts val="0"/>
              </a:spcAft>
              <a:buClr>
                <a:srgbClr val="FFFFFF"/>
              </a:buClr>
              <a:buSzPts val="3000"/>
              <a:buNone/>
              <a:defRPr sz="3000"/>
            </a:lvl7pPr>
            <a:lvl8pPr lvl="7" algn="l">
              <a:lnSpc>
                <a:spcPct val="100000"/>
              </a:lnSpc>
              <a:spcBef>
                <a:spcPts val="0"/>
              </a:spcBef>
              <a:spcAft>
                <a:spcPts val="0"/>
              </a:spcAft>
              <a:buClr>
                <a:srgbClr val="FFFFFF"/>
              </a:buClr>
              <a:buSzPts val="3000"/>
              <a:buNone/>
              <a:defRPr sz="3000"/>
            </a:lvl8pPr>
            <a:lvl9pPr lvl="8" algn="l">
              <a:lnSpc>
                <a:spcPct val="100000"/>
              </a:lnSpc>
              <a:spcBef>
                <a:spcPts val="0"/>
              </a:spcBef>
              <a:spcAft>
                <a:spcPts val="0"/>
              </a:spcAft>
              <a:buClr>
                <a:srgbClr val="FFFFFF"/>
              </a:buClr>
              <a:buSzPts val="3000"/>
              <a:buNone/>
              <a:defRPr sz="3000"/>
            </a:lvl9pPr>
          </a:lstStyle>
          <a:p/>
        </p:txBody>
      </p:sp>
      <p:sp>
        <p:nvSpPr>
          <p:cNvPr id="300" name="Google Shape;300;p109"/>
          <p:cNvSpPr txBox="1"/>
          <p:nvPr>
            <p:ph idx="1" type="body"/>
          </p:nvPr>
        </p:nvSpPr>
        <p:spPr>
          <a:xfrm>
            <a:off x="457200" y="1828800"/>
            <a:ext cx="3831300" cy="2804700"/>
          </a:xfrm>
          <a:prstGeom prst="rect">
            <a:avLst/>
          </a:prstGeom>
          <a:noFill/>
          <a:ln>
            <a:noFill/>
          </a:ln>
        </p:spPr>
        <p:txBody>
          <a:bodyPr anchorCtr="0" anchor="t" bIns="19050" lIns="19050" spcFirstLastPara="1" rIns="19050" wrap="square" tIns="19050">
            <a:noAutofit/>
          </a:bodyPr>
          <a:lstStyle>
            <a:lvl1pPr indent="-342900" lvl="0" marL="457200" algn="l">
              <a:lnSpc>
                <a:spcPct val="100000"/>
              </a:lnSpc>
              <a:spcBef>
                <a:spcPts val="0"/>
              </a:spcBef>
              <a:spcAft>
                <a:spcPts val="0"/>
              </a:spcAft>
              <a:buSzPts val="1800"/>
              <a:buChar char="●"/>
              <a:defRPr sz="1800"/>
            </a:lvl1pPr>
            <a:lvl2pPr indent="-342900" lvl="1" marL="914400" algn="l">
              <a:lnSpc>
                <a:spcPct val="100000"/>
              </a:lnSpc>
              <a:spcBef>
                <a:spcPts val="400"/>
              </a:spcBef>
              <a:spcAft>
                <a:spcPts val="0"/>
              </a:spcAft>
              <a:buSzPts val="1800"/>
              <a:buChar char="○"/>
              <a:defRPr sz="1800"/>
            </a:lvl2pPr>
            <a:lvl3pPr indent="-342900" lvl="2" marL="1371600" algn="l">
              <a:lnSpc>
                <a:spcPct val="100000"/>
              </a:lnSpc>
              <a:spcBef>
                <a:spcPts val="400"/>
              </a:spcBef>
              <a:spcAft>
                <a:spcPts val="0"/>
              </a:spcAft>
              <a:buSzPts val="1800"/>
              <a:buChar char="■"/>
              <a:defRPr sz="1800"/>
            </a:lvl3pPr>
            <a:lvl4pPr indent="-342900" lvl="3" marL="1828800" algn="l">
              <a:lnSpc>
                <a:spcPct val="100000"/>
              </a:lnSpc>
              <a:spcBef>
                <a:spcPts val="400"/>
              </a:spcBef>
              <a:spcAft>
                <a:spcPts val="0"/>
              </a:spcAft>
              <a:buSzPts val="1800"/>
              <a:buChar char="●"/>
              <a:defRPr sz="1800"/>
            </a:lvl4pPr>
            <a:lvl5pPr indent="-342900" lvl="4" marL="2286000" algn="l">
              <a:lnSpc>
                <a:spcPct val="100000"/>
              </a:lnSpc>
              <a:spcBef>
                <a:spcPts val="400"/>
              </a:spcBef>
              <a:spcAft>
                <a:spcPts val="0"/>
              </a:spcAft>
              <a:buSzPts val="1800"/>
              <a:buChar char="○"/>
              <a:defRPr sz="1800"/>
            </a:lvl5pPr>
            <a:lvl6pPr indent="-342900" lvl="5" marL="2743200" algn="l">
              <a:lnSpc>
                <a:spcPct val="100000"/>
              </a:lnSpc>
              <a:spcBef>
                <a:spcPts val="400"/>
              </a:spcBef>
              <a:spcAft>
                <a:spcPts val="0"/>
              </a:spcAft>
              <a:buSzPts val="1800"/>
              <a:buChar char="■"/>
              <a:defRPr sz="1800"/>
            </a:lvl6pPr>
            <a:lvl7pPr indent="-342900" lvl="6" marL="3200400" algn="l">
              <a:lnSpc>
                <a:spcPct val="100000"/>
              </a:lnSpc>
              <a:spcBef>
                <a:spcPts val="400"/>
              </a:spcBef>
              <a:spcAft>
                <a:spcPts val="0"/>
              </a:spcAft>
              <a:buSzPts val="1800"/>
              <a:buChar char="●"/>
              <a:defRPr sz="1800"/>
            </a:lvl7pPr>
            <a:lvl8pPr indent="-342900" lvl="7" marL="3657600" algn="l">
              <a:lnSpc>
                <a:spcPct val="100000"/>
              </a:lnSpc>
              <a:spcBef>
                <a:spcPts val="400"/>
              </a:spcBef>
              <a:spcAft>
                <a:spcPts val="0"/>
              </a:spcAft>
              <a:buSzPts val="1800"/>
              <a:buChar char="○"/>
              <a:defRPr sz="1800"/>
            </a:lvl8pPr>
            <a:lvl9pPr indent="-342900" lvl="8" marL="4114800" algn="l">
              <a:lnSpc>
                <a:spcPct val="100000"/>
              </a:lnSpc>
              <a:spcBef>
                <a:spcPts val="400"/>
              </a:spcBef>
              <a:spcAft>
                <a:spcPts val="400"/>
              </a:spcAft>
              <a:buSzPts val="1800"/>
              <a:buChar char="■"/>
              <a:defRPr sz="18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showMasterSp="0">
  <p:cSld name="Title Top">
    <p:spTree>
      <p:nvGrpSpPr>
        <p:cNvPr id="301" name="Shape 301"/>
        <p:cNvGrpSpPr/>
        <p:nvPr/>
      </p:nvGrpSpPr>
      <p:grpSpPr>
        <a:xfrm>
          <a:off x="0" y="0"/>
          <a:ext cx="0" cy="0"/>
          <a:chOff x="0" y="0"/>
          <a:chExt cx="0" cy="0"/>
        </a:xfrm>
      </p:grpSpPr>
      <p:sp>
        <p:nvSpPr>
          <p:cNvPr id="302" name="Google Shape;302;p110"/>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algn="ctr">
              <a:lnSpc>
                <a:spcPct val="100000"/>
              </a:lnSpc>
              <a:spcBef>
                <a:spcPts val="0"/>
              </a:spcBef>
              <a:spcAft>
                <a:spcPts val="0"/>
              </a:spcAft>
              <a:buClr>
                <a:srgbClr val="FFFFFF"/>
              </a:buClr>
              <a:buSzPts val="3000"/>
              <a:buNone/>
              <a:defRPr sz="3000"/>
            </a:lvl1pPr>
            <a:lvl2pPr lvl="1" algn="l">
              <a:lnSpc>
                <a:spcPct val="100000"/>
              </a:lnSpc>
              <a:spcBef>
                <a:spcPts val="0"/>
              </a:spcBef>
              <a:spcAft>
                <a:spcPts val="0"/>
              </a:spcAft>
              <a:buClr>
                <a:srgbClr val="FFFFFF"/>
              </a:buClr>
              <a:buSzPts val="4000"/>
              <a:buNone/>
              <a:defRPr sz="4000"/>
            </a:lvl2pPr>
            <a:lvl3pPr lvl="2" algn="l">
              <a:lnSpc>
                <a:spcPct val="100000"/>
              </a:lnSpc>
              <a:spcBef>
                <a:spcPts val="0"/>
              </a:spcBef>
              <a:spcAft>
                <a:spcPts val="0"/>
              </a:spcAft>
              <a:buClr>
                <a:srgbClr val="FFFFFF"/>
              </a:buClr>
              <a:buSzPts val="4000"/>
              <a:buNone/>
              <a:defRPr sz="4000"/>
            </a:lvl3pPr>
            <a:lvl4pPr lvl="3" algn="l">
              <a:lnSpc>
                <a:spcPct val="100000"/>
              </a:lnSpc>
              <a:spcBef>
                <a:spcPts val="0"/>
              </a:spcBef>
              <a:spcAft>
                <a:spcPts val="0"/>
              </a:spcAft>
              <a:buClr>
                <a:srgbClr val="FFFFFF"/>
              </a:buClr>
              <a:buSzPts val="4000"/>
              <a:buNone/>
              <a:defRPr sz="4000"/>
            </a:lvl4pPr>
            <a:lvl5pPr lvl="4" algn="l">
              <a:lnSpc>
                <a:spcPct val="100000"/>
              </a:lnSpc>
              <a:spcBef>
                <a:spcPts val="0"/>
              </a:spcBef>
              <a:spcAft>
                <a:spcPts val="0"/>
              </a:spcAft>
              <a:buClr>
                <a:srgbClr val="FFFFFF"/>
              </a:buClr>
              <a:buSzPts val="4000"/>
              <a:buNone/>
              <a:defRPr sz="4000"/>
            </a:lvl5pPr>
            <a:lvl6pPr lvl="5" algn="l">
              <a:lnSpc>
                <a:spcPct val="100000"/>
              </a:lnSpc>
              <a:spcBef>
                <a:spcPts val="0"/>
              </a:spcBef>
              <a:spcAft>
                <a:spcPts val="0"/>
              </a:spcAft>
              <a:buClr>
                <a:srgbClr val="FFFFFF"/>
              </a:buClr>
              <a:buSzPts val="4000"/>
              <a:buNone/>
              <a:defRPr sz="4000"/>
            </a:lvl6pPr>
            <a:lvl7pPr lvl="6" algn="l">
              <a:lnSpc>
                <a:spcPct val="100000"/>
              </a:lnSpc>
              <a:spcBef>
                <a:spcPts val="0"/>
              </a:spcBef>
              <a:spcAft>
                <a:spcPts val="0"/>
              </a:spcAft>
              <a:buClr>
                <a:srgbClr val="FFFFFF"/>
              </a:buClr>
              <a:buSzPts val="4000"/>
              <a:buNone/>
              <a:defRPr sz="4000"/>
            </a:lvl7pPr>
            <a:lvl8pPr lvl="7" algn="l">
              <a:lnSpc>
                <a:spcPct val="100000"/>
              </a:lnSpc>
              <a:spcBef>
                <a:spcPts val="0"/>
              </a:spcBef>
              <a:spcAft>
                <a:spcPts val="0"/>
              </a:spcAft>
              <a:buClr>
                <a:srgbClr val="FFFFFF"/>
              </a:buClr>
              <a:buSzPts val="4000"/>
              <a:buNone/>
              <a:defRPr sz="4000"/>
            </a:lvl8pPr>
            <a:lvl9pPr lvl="8"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showMasterSp="0">
  <p:cSld name="Title Bottom">
    <p:spTree>
      <p:nvGrpSpPr>
        <p:cNvPr id="303" name="Shape 303"/>
        <p:cNvGrpSpPr/>
        <p:nvPr/>
      </p:nvGrpSpPr>
      <p:grpSpPr>
        <a:xfrm>
          <a:off x="0" y="0"/>
          <a:ext cx="0" cy="0"/>
          <a:chOff x="0" y="0"/>
          <a:chExt cx="0" cy="0"/>
        </a:xfrm>
      </p:grpSpPr>
      <p:sp>
        <p:nvSpPr>
          <p:cNvPr id="304" name="Google Shape;304;p111"/>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FFFFFF"/>
              </a:buClr>
              <a:buSzPts val="3000"/>
              <a:buNone/>
              <a:defRPr sz="3000"/>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1" showMasterSp="0">
  <p:cSld name="Title Bottom 1">
    <p:bg>
      <p:bgPr>
        <a:solidFill>
          <a:srgbClr val="FFFFFF"/>
        </a:solidFill>
      </p:bgPr>
    </p:bg>
    <p:spTree>
      <p:nvGrpSpPr>
        <p:cNvPr id="305" name="Shape 305"/>
        <p:cNvGrpSpPr/>
        <p:nvPr/>
      </p:nvGrpSpPr>
      <p:grpSpPr>
        <a:xfrm>
          <a:off x="0" y="0"/>
          <a:ext cx="0" cy="0"/>
          <a:chOff x="0" y="0"/>
          <a:chExt cx="0" cy="0"/>
        </a:xfrm>
      </p:grpSpPr>
      <p:sp>
        <p:nvSpPr>
          <p:cNvPr id="306" name="Google Shape;306;p112"/>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Clr>
                <a:srgbClr val="24292E"/>
              </a:buClr>
              <a:buSzPts val="3000"/>
              <a:buNone/>
              <a:defRPr sz="3000">
                <a:solidFill>
                  <a:srgbClr val="24292E"/>
                </a:solidFill>
              </a:defRPr>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307" name="Shape 30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ong" showMasterSp="0">
  <p:cSld name="Quote Long">
    <p:spTree>
      <p:nvGrpSpPr>
        <p:cNvPr id="43" name="Shape 43"/>
        <p:cNvGrpSpPr/>
        <p:nvPr/>
      </p:nvGrpSpPr>
      <p:grpSpPr>
        <a:xfrm>
          <a:off x="0" y="0"/>
          <a:ext cx="0" cy="0"/>
          <a:chOff x="0" y="0"/>
          <a:chExt cx="0" cy="0"/>
        </a:xfrm>
      </p:grpSpPr>
      <p:sp>
        <p:nvSpPr>
          <p:cNvPr id="44" name="Google Shape;44;p35"/>
          <p:cNvSpPr txBox="1"/>
          <p:nvPr>
            <p:ph idx="1" type="body"/>
          </p:nvPr>
        </p:nvSpPr>
        <p:spPr>
          <a:xfrm>
            <a:off x="457200" y="457200"/>
            <a:ext cx="8229600" cy="2324100"/>
          </a:xfrm>
          <a:prstGeom prst="rect">
            <a:avLst/>
          </a:prstGeom>
          <a:noFill/>
          <a:ln>
            <a:noFill/>
          </a:ln>
        </p:spPr>
        <p:txBody>
          <a:bodyPr anchorCtr="0" anchor="t" bIns="19050" lIns="19050" spcFirstLastPara="1" rIns="19050" wrap="square" tIns="19050">
            <a:noAutofit/>
          </a:bodyPr>
          <a:lstStyle>
            <a:lvl1pPr indent="-228600" lvl="0" marL="457200" algn="l">
              <a:lnSpc>
                <a:spcPct val="100000"/>
              </a:lnSpc>
              <a:spcBef>
                <a:spcPts val="0"/>
              </a:spcBef>
              <a:spcAft>
                <a:spcPts val="0"/>
              </a:spcAft>
              <a:buClr>
                <a:srgbClr val="FFFFFF"/>
              </a:buClr>
              <a:buSzPts val="3000"/>
              <a:buFont typeface="Helvetica Neue"/>
              <a:buNone/>
              <a:defRPr b="1" sz="3000"/>
            </a:lvl1pPr>
            <a:lvl2pPr indent="-228600" lvl="1" marL="914400" algn="l">
              <a:lnSpc>
                <a:spcPct val="100000"/>
              </a:lnSpc>
              <a:spcBef>
                <a:spcPts val="0"/>
              </a:spcBef>
              <a:spcAft>
                <a:spcPts val="0"/>
              </a:spcAft>
              <a:buClr>
                <a:srgbClr val="FFFFFF"/>
              </a:buClr>
              <a:buSzPts val="3000"/>
              <a:buFont typeface="Helvetica Neue"/>
              <a:buNone/>
              <a:defRPr b="1" sz="3000"/>
            </a:lvl2pPr>
            <a:lvl3pPr indent="-228600" lvl="2" marL="1371600" algn="l">
              <a:lnSpc>
                <a:spcPct val="100000"/>
              </a:lnSpc>
              <a:spcBef>
                <a:spcPts val="0"/>
              </a:spcBef>
              <a:spcAft>
                <a:spcPts val="0"/>
              </a:spcAft>
              <a:buClr>
                <a:srgbClr val="FFFFFF"/>
              </a:buClr>
              <a:buSzPts val="3000"/>
              <a:buFont typeface="Helvetica Neue"/>
              <a:buNone/>
              <a:defRPr b="1" sz="3000"/>
            </a:lvl3pPr>
            <a:lvl4pPr indent="-228600" lvl="3" marL="1828800" algn="l">
              <a:lnSpc>
                <a:spcPct val="100000"/>
              </a:lnSpc>
              <a:spcBef>
                <a:spcPts val="0"/>
              </a:spcBef>
              <a:spcAft>
                <a:spcPts val="0"/>
              </a:spcAft>
              <a:buClr>
                <a:srgbClr val="FFFFFF"/>
              </a:buClr>
              <a:buSzPts val="3000"/>
              <a:buFont typeface="Helvetica Neue"/>
              <a:buNone/>
              <a:defRPr b="1" sz="3000"/>
            </a:lvl4pPr>
            <a:lvl5pPr indent="-228600" lvl="4" marL="2286000" algn="l">
              <a:lnSpc>
                <a:spcPct val="100000"/>
              </a:lnSpc>
              <a:spcBef>
                <a:spcPts val="0"/>
              </a:spcBef>
              <a:spcAft>
                <a:spcPts val="0"/>
              </a:spcAft>
              <a:buClr>
                <a:srgbClr val="FFFFFF"/>
              </a:buClr>
              <a:buSzPts val="3000"/>
              <a:buFont typeface="Helvetica Neue"/>
              <a:buNone/>
              <a:defRPr b="1" sz="3000"/>
            </a:lvl5pPr>
            <a:lvl6pPr indent="-419100" lvl="5" marL="2743200" algn="l">
              <a:lnSpc>
                <a:spcPct val="100000"/>
              </a:lnSpc>
              <a:spcBef>
                <a:spcPts val="1500"/>
              </a:spcBef>
              <a:spcAft>
                <a:spcPts val="0"/>
              </a:spcAft>
              <a:buClr>
                <a:srgbClr val="FFFFFF"/>
              </a:buClr>
              <a:buSzPts val="3000"/>
              <a:buChar char="-"/>
              <a:defRPr sz="3000"/>
            </a:lvl6pPr>
            <a:lvl7pPr indent="-419100" lvl="6" marL="3200400" algn="l">
              <a:lnSpc>
                <a:spcPct val="100000"/>
              </a:lnSpc>
              <a:spcBef>
                <a:spcPts val="1500"/>
              </a:spcBef>
              <a:spcAft>
                <a:spcPts val="0"/>
              </a:spcAft>
              <a:buClr>
                <a:srgbClr val="FFFFFF"/>
              </a:buClr>
              <a:buSzPts val="3000"/>
              <a:buChar char="-"/>
              <a:defRPr sz="3000"/>
            </a:lvl7pPr>
            <a:lvl8pPr indent="-419100" lvl="7" marL="3657600" algn="l">
              <a:lnSpc>
                <a:spcPct val="100000"/>
              </a:lnSpc>
              <a:spcBef>
                <a:spcPts val="1500"/>
              </a:spcBef>
              <a:spcAft>
                <a:spcPts val="0"/>
              </a:spcAft>
              <a:buClr>
                <a:srgbClr val="FFFFFF"/>
              </a:buClr>
              <a:buSzPts val="3000"/>
              <a:buChar char="-"/>
              <a:defRPr sz="3000"/>
            </a:lvl8pPr>
            <a:lvl9pPr indent="-419100" lvl="8" marL="4114800" algn="l">
              <a:lnSpc>
                <a:spcPct val="100000"/>
              </a:lnSpc>
              <a:spcBef>
                <a:spcPts val="1500"/>
              </a:spcBef>
              <a:spcAft>
                <a:spcPts val="0"/>
              </a:spcAft>
              <a:buClr>
                <a:srgbClr val="FFFFFF"/>
              </a:buClr>
              <a:buSzPts val="3000"/>
              <a:buChar char="-"/>
              <a:defRPr sz="3000"/>
            </a:lvl9pPr>
          </a:lstStyle>
          <a:p/>
        </p:txBody>
      </p:sp>
      <p:sp>
        <p:nvSpPr>
          <p:cNvPr id="45" name="Google Shape;45;p35"/>
          <p:cNvSpPr txBox="1"/>
          <p:nvPr>
            <p:ph type="title"/>
          </p:nvPr>
        </p:nvSpPr>
        <p:spPr>
          <a:xfrm>
            <a:off x="457200" y="3657600"/>
            <a:ext cx="8229600" cy="238200"/>
          </a:xfrm>
          <a:prstGeom prst="rect">
            <a:avLst/>
          </a:prstGeom>
          <a:noFill/>
          <a:ln>
            <a:noFill/>
          </a:ln>
        </p:spPr>
        <p:txBody>
          <a:bodyPr anchorCtr="0" anchor="b" bIns="19050" lIns="19050" spcFirstLastPara="1" rIns="19050" wrap="square" tIns="19050">
            <a:noAutofit/>
          </a:bodyPr>
          <a:lstStyle>
            <a:lvl1pPr lvl="0" algn="l">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owser" showMasterSp="0">
  <p:cSld name="Browser">
    <p:spTree>
      <p:nvGrpSpPr>
        <p:cNvPr id="308" name="Shape 308"/>
        <p:cNvGrpSpPr/>
        <p:nvPr/>
      </p:nvGrpSpPr>
      <p:grpSpPr>
        <a:xfrm>
          <a:off x="0" y="0"/>
          <a:ext cx="0" cy="0"/>
          <a:chOff x="0" y="0"/>
          <a:chExt cx="0" cy="0"/>
        </a:xfrm>
      </p:grpSpPr>
      <p:sp>
        <p:nvSpPr>
          <p:cNvPr id="309" name="Google Shape;309;p114"/>
          <p:cNvSpPr/>
          <p:nvPr/>
        </p:nvSpPr>
        <p:spPr>
          <a:xfrm>
            <a:off x="0" y="0"/>
            <a:ext cx="9144000" cy="626100"/>
          </a:xfrm>
          <a:prstGeom prst="rect">
            <a:avLst/>
          </a:prstGeom>
          <a:solidFill>
            <a:srgbClr val="D1D5DA"/>
          </a:solidFill>
          <a:ln>
            <a:noFill/>
          </a:ln>
          <a:effectLst>
            <a:outerShdw rotWithShape="0" dir="5400000" dist="76891">
              <a:srgbClr val="000000">
                <a:alpha val="14117"/>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0" name="Google Shape;310;p114"/>
          <p:cNvSpPr/>
          <p:nvPr/>
        </p:nvSpPr>
        <p:spPr>
          <a:xfrm>
            <a:off x="880206" y="98598"/>
            <a:ext cx="7383600" cy="429000"/>
          </a:xfrm>
          <a:prstGeom prst="roundRect">
            <a:avLst>
              <a:gd fmla="val 50000" name="adj"/>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1" name="Google Shape;311;p114"/>
          <p:cNvSpPr txBox="1"/>
          <p:nvPr>
            <p:ph idx="1" type="body"/>
          </p:nvPr>
        </p:nvSpPr>
        <p:spPr>
          <a:xfrm>
            <a:off x="1244910" y="100013"/>
            <a:ext cx="6654300" cy="428700"/>
          </a:xfrm>
          <a:prstGeom prst="rect">
            <a:avLst/>
          </a:prstGeom>
          <a:noFill/>
          <a:ln>
            <a:noFill/>
          </a:ln>
        </p:spPr>
        <p:txBody>
          <a:bodyPr anchorCtr="0" anchor="ctr" bIns="19050" lIns="19050" spcFirstLastPara="1" rIns="19050" wrap="square" tIns="19050">
            <a:noAutofit/>
          </a:bodyPr>
          <a:lstStyle>
            <a:lvl1pPr indent="-342900" lvl="0" marL="457200" algn="ctr">
              <a:lnSpc>
                <a:spcPct val="100000"/>
              </a:lnSpc>
              <a:spcBef>
                <a:spcPts val="0"/>
              </a:spcBef>
              <a:spcAft>
                <a:spcPts val="0"/>
              </a:spcAft>
              <a:buClr>
                <a:srgbClr val="000000"/>
              </a:buClr>
              <a:buSzPts val="1800"/>
              <a:buFont typeface="Helvetica Neue"/>
              <a:buChar char="•"/>
              <a:defRPr sz="1800">
                <a:solidFill>
                  <a:srgbClr val="000000"/>
                </a:solidFill>
              </a:defRPr>
            </a:lvl1pPr>
            <a:lvl2pPr indent="-342900" lvl="1" marL="914400" algn="ctr">
              <a:lnSpc>
                <a:spcPct val="100000"/>
              </a:lnSpc>
              <a:spcBef>
                <a:spcPts val="0"/>
              </a:spcBef>
              <a:spcAft>
                <a:spcPts val="0"/>
              </a:spcAft>
              <a:buClr>
                <a:srgbClr val="000000"/>
              </a:buClr>
              <a:buSzPts val="1800"/>
              <a:buFont typeface="Helvetica Neue"/>
              <a:buChar char="-"/>
              <a:defRPr sz="1800">
                <a:solidFill>
                  <a:srgbClr val="000000"/>
                </a:solidFill>
              </a:defRPr>
            </a:lvl2pPr>
            <a:lvl3pPr indent="-342900" lvl="2" marL="1371600" algn="ctr">
              <a:lnSpc>
                <a:spcPct val="100000"/>
              </a:lnSpc>
              <a:spcBef>
                <a:spcPts val="0"/>
              </a:spcBef>
              <a:spcAft>
                <a:spcPts val="0"/>
              </a:spcAft>
              <a:buClr>
                <a:srgbClr val="000000"/>
              </a:buClr>
              <a:buSzPts val="1800"/>
              <a:buFont typeface="Helvetica Neue"/>
              <a:buChar char="-"/>
              <a:defRPr sz="1800">
                <a:solidFill>
                  <a:srgbClr val="000000"/>
                </a:solidFill>
              </a:defRPr>
            </a:lvl3pPr>
            <a:lvl4pPr indent="-342900" lvl="3" marL="1828800" algn="ctr">
              <a:lnSpc>
                <a:spcPct val="100000"/>
              </a:lnSpc>
              <a:spcBef>
                <a:spcPts val="0"/>
              </a:spcBef>
              <a:spcAft>
                <a:spcPts val="0"/>
              </a:spcAft>
              <a:buClr>
                <a:srgbClr val="000000"/>
              </a:buClr>
              <a:buSzPts val="1800"/>
              <a:buFont typeface="Helvetica Neue"/>
              <a:buChar char="-"/>
              <a:defRPr sz="1800">
                <a:solidFill>
                  <a:srgbClr val="000000"/>
                </a:solidFill>
              </a:defRPr>
            </a:lvl4pPr>
            <a:lvl5pPr indent="-342900" lvl="4" marL="2286000" algn="ctr">
              <a:lnSpc>
                <a:spcPct val="100000"/>
              </a:lnSpc>
              <a:spcBef>
                <a:spcPts val="0"/>
              </a:spcBef>
              <a:spcAft>
                <a:spcPts val="0"/>
              </a:spcAft>
              <a:buClr>
                <a:srgbClr val="000000"/>
              </a:buClr>
              <a:buSzPts val="1800"/>
              <a:buFont typeface="Helvetica Neue"/>
              <a:buChar char="-"/>
              <a:defRPr sz="1800">
                <a:solidFill>
                  <a:srgbClr val="000000"/>
                </a:solidFill>
              </a:defRPr>
            </a:lvl5pPr>
            <a:lvl6pPr indent="-342900" lvl="5" marL="2743200" algn="ctr">
              <a:lnSpc>
                <a:spcPct val="110000"/>
              </a:lnSpc>
              <a:spcBef>
                <a:spcPts val="0"/>
              </a:spcBef>
              <a:spcAft>
                <a:spcPts val="0"/>
              </a:spcAft>
              <a:buClr>
                <a:srgbClr val="FFFFFF"/>
              </a:buClr>
              <a:buSzPts val="1800"/>
              <a:buChar char="-"/>
              <a:defRPr sz="1800"/>
            </a:lvl6pPr>
            <a:lvl7pPr indent="-342900" lvl="6" marL="3200400" algn="ctr">
              <a:lnSpc>
                <a:spcPct val="110000"/>
              </a:lnSpc>
              <a:spcBef>
                <a:spcPts val="0"/>
              </a:spcBef>
              <a:spcAft>
                <a:spcPts val="0"/>
              </a:spcAft>
              <a:buClr>
                <a:srgbClr val="FFFFFF"/>
              </a:buClr>
              <a:buSzPts val="1800"/>
              <a:buChar char="-"/>
              <a:defRPr sz="1800"/>
            </a:lvl7pPr>
            <a:lvl8pPr indent="-342900" lvl="7" marL="3657600" algn="ctr">
              <a:lnSpc>
                <a:spcPct val="110000"/>
              </a:lnSpc>
              <a:spcBef>
                <a:spcPts val="0"/>
              </a:spcBef>
              <a:spcAft>
                <a:spcPts val="0"/>
              </a:spcAft>
              <a:buClr>
                <a:srgbClr val="FFFFFF"/>
              </a:buClr>
              <a:buSzPts val="1800"/>
              <a:buChar char="-"/>
              <a:defRPr sz="1800"/>
            </a:lvl8pPr>
            <a:lvl9pPr indent="-342900" lvl="8" marL="4114800" algn="ctr">
              <a:lnSpc>
                <a:spcPct val="110000"/>
              </a:lnSpc>
              <a:spcBef>
                <a:spcPts val="0"/>
              </a:spcBef>
              <a:spcAft>
                <a:spcPts val="0"/>
              </a:spcAft>
              <a:buClr>
                <a:srgbClr val="FFFFFF"/>
              </a:buClr>
              <a:buSzPts val="1800"/>
              <a:buChar char="-"/>
              <a:defRPr sz="1800"/>
            </a:lvl9pPr>
          </a:lstStyle>
          <a:p/>
        </p:txBody>
      </p:sp>
      <p:sp>
        <p:nvSpPr>
          <p:cNvPr id="312" name="Google Shape;312;p114"/>
          <p:cNvSpPr/>
          <p:nvPr/>
        </p:nvSpPr>
        <p:spPr>
          <a:xfrm>
            <a:off x="0" y="5014553"/>
            <a:ext cx="9144000" cy="129000"/>
          </a:xfrm>
          <a:prstGeom prst="rect">
            <a:avLst/>
          </a:prstGeom>
          <a:solidFill>
            <a:srgbClr val="D1D5DA"/>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3" name="Google Shape;313;p114"/>
          <p:cNvSpPr/>
          <p:nvPr/>
        </p:nvSpPr>
        <p:spPr>
          <a:xfrm>
            <a:off x="0" y="5124611"/>
            <a:ext cx="9144000" cy="18900"/>
          </a:xfrm>
          <a:prstGeom prst="rect">
            <a:avLst/>
          </a:prstGeom>
          <a:solidFill>
            <a:srgbClr val="959DA5"/>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4" name="Google Shape;314;p114"/>
          <p:cNvSpPr/>
          <p:nvPr/>
        </p:nvSpPr>
        <p:spPr>
          <a:xfrm>
            <a:off x="7844631" y="186967"/>
            <a:ext cx="265200" cy="252000"/>
          </a:xfrm>
          <a:prstGeom prst="star5">
            <a:avLst>
              <a:gd fmla="val 24733" name="adj"/>
              <a:gd fmla="val 105146" name="hf"/>
              <a:gd fmla="val 110557" name="vf"/>
            </a:avLst>
          </a:prstGeom>
          <a:solidFill>
            <a:srgbClr val="3184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5" name="Google Shape;315;p1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White" showMasterSp="0">
  <p:cSld name="Section Title - White">
    <p:bg>
      <p:bgPr>
        <a:solidFill>
          <a:srgbClr val="F6F8FA"/>
        </a:solidFill>
      </p:bgPr>
    </p:bg>
    <p:spTree>
      <p:nvGrpSpPr>
        <p:cNvPr id="316" name="Shape 316"/>
        <p:cNvGrpSpPr/>
        <p:nvPr/>
      </p:nvGrpSpPr>
      <p:grpSpPr>
        <a:xfrm>
          <a:off x="0" y="0"/>
          <a:ext cx="0" cy="0"/>
          <a:chOff x="0" y="0"/>
          <a:chExt cx="0" cy="0"/>
        </a:xfrm>
      </p:grpSpPr>
      <p:sp>
        <p:nvSpPr>
          <p:cNvPr id="317" name="Google Shape;317;p115"/>
          <p:cNvSpPr txBox="1"/>
          <p:nvPr>
            <p:ph type="title"/>
          </p:nvPr>
        </p:nvSpPr>
        <p:spPr>
          <a:xfrm>
            <a:off x="381000" y="381000"/>
            <a:ext cx="8382000" cy="4381500"/>
          </a:xfrm>
          <a:prstGeom prst="rect">
            <a:avLst/>
          </a:prstGeom>
          <a:noFill/>
          <a:ln>
            <a:noFill/>
          </a:ln>
        </p:spPr>
        <p:txBody>
          <a:bodyPr anchorCtr="0" anchor="ctr" bIns="19050" lIns="19050" spcFirstLastPara="1" rIns="19050" wrap="square" tIns="19050">
            <a:noAutofit/>
          </a:bodyPr>
          <a:lstStyle>
            <a:lvl1pPr lvl="0" algn="l">
              <a:lnSpc>
                <a:spcPct val="100000"/>
              </a:lnSpc>
              <a:spcBef>
                <a:spcPts val="0"/>
              </a:spcBef>
              <a:spcAft>
                <a:spcPts val="0"/>
              </a:spcAft>
              <a:buClr>
                <a:srgbClr val="24292E"/>
              </a:buClr>
              <a:buSzPts val="3800"/>
              <a:buFont typeface="Helvetica Neue"/>
              <a:buNone/>
              <a:defRPr>
                <a:solidFill>
                  <a:srgbClr val="24292E"/>
                </a:solidFill>
              </a:defRPr>
            </a:lvl1pPr>
            <a:lvl2pPr lvl="1" algn="l">
              <a:lnSpc>
                <a:spcPct val="100000"/>
              </a:lnSpc>
              <a:spcBef>
                <a:spcPts val="0"/>
              </a:spcBef>
              <a:spcAft>
                <a:spcPts val="0"/>
              </a:spcAft>
              <a:buClr>
                <a:srgbClr val="FFFFFF"/>
              </a:buClr>
              <a:buSzPts val="700"/>
              <a:buNone/>
              <a:defRPr/>
            </a:lvl2pPr>
            <a:lvl3pPr lvl="2" algn="l">
              <a:lnSpc>
                <a:spcPct val="100000"/>
              </a:lnSpc>
              <a:spcBef>
                <a:spcPts val="0"/>
              </a:spcBef>
              <a:spcAft>
                <a:spcPts val="0"/>
              </a:spcAft>
              <a:buClr>
                <a:srgbClr val="FFFFFF"/>
              </a:buClr>
              <a:buSzPts val="700"/>
              <a:buNone/>
              <a:defRPr/>
            </a:lvl3pPr>
            <a:lvl4pPr lvl="3" algn="l">
              <a:lnSpc>
                <a:spcPct val="100000"/>
              </a:lnSpc>
              <a:spcBef>
                <a:spcPts val="0"/>
              </a:spcBef>
              <a:spcAft>
                <a:spcPts val="0"/>
              </a:spcAft>
              <a:buClr>
                <a:srgbClr val="FFFFFF"/>
              </a:buClr>
              <a:buSzPts val="700"/>
              <a:buNone/>
              <a:defRPr/>
            </a:lvl4pPr>
            <a:lvl5pPr lvl="4" algn="l">
              <a:lnSpc>
                <a:spcPct val="100000"/>
              </a:lnSpc>
              <a:spcBef>
                <a:spcPts val="0"/>
              </a:spcBef>
              <a:spcAft>
                <a:spcPts val="0"/>
              </a:spcAft>
              <a:buClr>
                <a:srgbClr val="FFFFFF"/>
              </a:buClr>
              <a:buSzPts val="700"/>
              <a:buNone/>
              <a:defRPr/>
            </a:lvl5pPr>
            <a:lvl6pPr lvl="5" algn="l">
              <a:lnSpc>
                <a:spcPct val="100000"/>
              </a:lnSpc>
              <a:spcBef>
                <a:spcPts val="0"/>
              </a:spcBef>
              <a:spcAft>
                <a:spcPts val="0"/>
              </a:spcAft>
              <a:buClr>
                <a:srgbClr val="FFFFFF"/>
              </a:buClr>
              <a:buSzPts val="700"/>
              <a:buNone/>
              <a:defRPr/>
            </a:lvl6pPr>
            <a:lvl7pPr lvl="6" algn="l">
              <a:lnSpc>
                <a:spcPct val="100000"/>
              </a:lnSpc>
              <a:spcBef>
                <a:spcPts val="0"/>
              </a:spcBef>
              <a:spcAft>
                <a:spcPts val="0"/>
              </a:spcAft>
              <a:buClr>
                <a:srgbClr val="FFFFFF"/>
              </a:buClr>
              <a:buSzPts val="700"/>
              <a:buNone/>
              <a:defRPr/>
            </a:lvl7pPr>
            <a:lvl8pPr lvl="7" algn="l">
              <a:lnSpc>
                <a:spcPct val="100000"/>
              </a:lnSpc>
              <a:spcBef>
                <a:spcPts val="0"/>
              </a:spcBef>
              <a:spcAft>
                <a:spcPts val="0"/>
              </a:spcAft>
              <a:buClr>
                <a:srgbClr val="FFFFFF"/>
              </a:buClr>
              <a:buSzPts val="700"/>
              <a:buNone/>
              <a:defRPr/>
            </a:lvl8pPr>
            <a:lvl9pPr lvl="8" algn="l">
              <a:lnSpc>
                <a:spcPct val="100000"/>
              </a:lnSpc>
              <a:spcBef>
                <a:spcPts val="0"/>
              </a:spcBef>
              <a:spcAft>
                <a:spcPts val="0"/>
              </a:spcAft>
              <a:buClr>
                <a:srgbClr val="FFFFFF"/>
              </a:buClr>
              <a:buSzPts val="700"/>
              <a:buNone/>
              <a:defRPr/>
            </a:lvl9pPr>
          </a:lstStyle>
          <a:p/>
        </p:txBody>
      </p:sp>
      <p:pic>
        <p:nvPicPr>
          <p:cNvPr descr="footer-mark-github.pdf" id="318" name="Google Shape;318;p115"/>
          <p:cNvPicPr preferRelativeResize="0"/>
          <p:nvPr/>
        </p:nvPicPr>
        <p:blipFill rotWithShape="1">
          <a:blip r:embed="rId2">
            <a:alphaModFix/>
          </a:blip>
          <a:srcRect b="0" l="0" r="0" t="0"/>
          <a:stretch/>
        </p:blipFill>
        <p:spPr>
          <a:xfrm>
            <a:off x="8667750" y="4809529"/>
            <a:ext cx="190500" cy="190500"/>
          </a:xfrm>
          <a:prstGeom prst="rect">
            <a:avLst/>
          </a:prstGeom>
          <a:noFill/>
          <a:ln>
            <a:noFill/>
          </a:ln>
        </p:spPr>
      </p:pic>
      <p:sp>
        <p:nvSpPr>
          <p:cNvPr id="319" name="Google Shape;319;p1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4.xml"/><Relationship Id="rId20" Type="http://schemas.openxmlformats.org/officeDocument/2006/relationships/slideLayout" Target="../slideLayouts/slideLayout64.xml"/><Relationship Id="rId42" Type="http://schemas.openxmlformats.org/officeDocument/2006/relationships/slideLayout" Target="../slideLayouts/slideLayout86.xml"/><Relationship Id="rId41" Type="http://schemas.openxmlformats.org/officeDocument/2006/relationships/slideLayout" Target="../slideLayouts/slideLayout85.xml"/><Relationship Id="rId22" Type="http://schemas.openxmlformats.org/officeDocument/2006/relationships/slideLayout" Target="../slideLayouts/slideLayout66.xml"/><Relationship Id="rId44" Type="http://schemas.openxmlformats.org/officeDocument/2006/relationships/slideLayout" Target="../slideLayouts/slideLayout88.xml"/><Relationship Id="rId21" Type="http://schemas.openxmlformats.org/officeDocument/2006/relationships/slideLayout" Target="../slideLayouts/slideLayout65.xml"/><Relationship Id="rId43" Type="http://schemas.openxmlformats.org/officeDocument/2006/relationships/slideLayout" Target="../slideLayouts/slideLayout87.xml"/><Relationship Id="rId24" Type="http://schemas.openxmlformats.org/officeDocument/2006/relationships/slideLayout" Target="../slideLayouts/slideLayout68.xml"/><Relationship Id="rId46" Type="http://schemas.openxmlformats.org/officeDocument/2006/relationships/slideLayout" Target="../slideLayouts/slideLayout90.xml"/><Relationship Id="rId23" Type="http://schemas.openxmlformats.org/officeDocument/2006/relationships/slideLayout" Target="../slideLayouts/slideLayout67.xml"/><Relationship Id="rId45" Type="http://schemas.openxmlformats.org/officeDocument/2006/relationships/slideLayout" Target="../slideLayouts/slideLayout89.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48" Type="http://schemas.openxmlformats.org/officeDocument/2006/relationships/theme" Target="../theme/theme2.xml"/><Relationship Id="rId25" Type="http://schemas.openxmlformats.org/officeDocument/2006/relationships/slideLayout" Target="../slideLayouts/slideLayout69.xml"/><Relationship Id="rId47" Type="http://schemas.openxmlformats.org/officeDocument/2006/relationships/slideLayout" Target="../slideLayouts/slideLayout91.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33" Type="http://schemas.openxmlformats.org/officeDocument/2006/relationships/slideLayout" Target="../slideLayouts/slideLayout77.xml"/><Relationship Id="rId10" Type="http://schemas.openxmlformats.org/officeDocument/2006/relationships/slideLayout" Target="../slideLayouts/slideLayout54.xml"/><Relationship Id="rId32" Type="http://schemas.openxmlformats.org/officeDocument/2006/relationships/slideLayout" Target="../slideLayouts/slideLayout76.xml"/><Relationship Id="rId13" Type="http://schemas.openxmlformats.org/officeDocument/2006/relationships/slideLayout" Target="../slideLayouts/slideLayout57.xml"/><Relationship Id="rId35" Type="http://schemas.openxmlformats.org/officeDocument/2006/relationships/slideLayout" Target="../slideLayouts/slideLayout79.xml"/><Relationship Id="rId12" Type="http://schemas.openxmlformats.org/officeDocument/2006/relationships/slideLayout" Target="../slideLayouts/slideLayout56.xml"/><Relationship Id="rId34" Type="http://schemas.openxmlformats.org/officeDocument/2006/relationships/slideLayout" Target="../slideLayouts/slideLayout78.xml"/><Relationship Id="rId15" Type="http://schemas.openxmlformats.org/officeDocument/2006/relationships/slideLayout" Target="../slideLayouts/slideLayout59.xml"/><Relationship Id="rId37" Type="http://schemas.openxmlformats.org/officeDocument/2006/relationships/slideLayout" Target="../slideLayouts/slideLayout81.xml"/><Relationship Id="rId14" Type="http://schemas.openxmlformats.org/officeDocument/2006/relationships/slideLayout" Target="../slideLayouts/slideLayout58.xml"/><Relationship Id="rId36" Type="http://schemas.openxmlformats.org/officeDocument/2006/relationships/slideLayout" Target="../slideLayouts/slideLayout80.xml"/><Relationship Id="rId17" Type="http://schemas.openxmlformats.org/officeDocument/2006/relationships/slideLayout" Target="../slideLayouts/slideLayout61.xml"/><Relationship Id="rId39" Type="http://schemas.openxmlformats.org/officeDocument/2006/relationships/slideLayout" Target="../slideLayouts/slideLayout83.xml"/><Relationship Id="rId16" Type="http://schemas.openxmlformats.org/officeDocument/2006/relationships/slideLayout" Target="../slideLayouts/slideLayout60.xml"/><Relationship Id="rId38" Type="http://schemas.openxmlformats.org/officeDocument/2006/relationships/slideLayout" Target="../slideLayouts/slideLayout82.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23"/>
          <p:cNvSpPr txBox="1"/>
          <p:nvPr>
            <p:ph idx="1" type="body"/>
          </p:nvPr>
        </p:nvSpPr>
        <p:spPr>
          <a:xfrm>
            <a:off x="590550" y="685800"/>
            <a:ext cx="7962900" cy="35295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1500"/>
              </a:spcBef>
              <a:spcAft>
                <a:spcPts val="0"/>
              </a:spcAft>
              <a:buClr>
                <a:srgbClr val="FFFFFF"/>
              </a:buClr>
              <a:buSzPts val="2400"/>
              <a:buFont typeface="Helvetica Neue"/>
              <a:buChar char="•"/>
              <a:defRPr b="0" i="0" sz="2400" u="none" cap="none" strike="noStrike">
                <a:solidFill>
                  <a:srgbClr val="FFFFFF"/>
                </a:solidFill>
                <a:latin typeface="Helvetica Neue"/>
                <a:ea typeface="Helvetica Neue"/>
                <a:cs typeface="Helvetica Neue"/>
                <a:sym typeface="Helvetica Neue"/>
              </a:defRPr>
            </a:lvl1pPr>
            <a:lvl2pPr indent="-342900" lvl="1" marL="914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2pPr>
            <a:lvl3pPr indent="-342900" lvl="2" marL="1371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3pPr>
            <a:lvl4pPr indent="-342900" lvl="3" marL="1828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4pPr>
            <a:lvl5pPr indent="-342900" lvl="4" marL="22860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5pPr>
            <a:lvl6pPr indent="-342900" lvl="5" marL="27432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6pPr>
            <a:lvl7pPr indent="-342900" lvl="6" marL="3200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7pPr>
            <a:lvl8pPr indent="-342900" lvl="7" marL="3657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8pPr>
            <a:lvl9pPr indent="-342900" lvl="8" marL="4114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9pPr>
          </a:lstStyle>
          <a:p/>
        </p:txBody>
      </p:sp>
      <p:sp>
        <p:nvSpPr>
          <p:cNvPr id="7" name="Google Shape;7;p23"/>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4" name="Shape 154"/>
        <p:cNvGrpSpPr/>
        <p:nvPr/>
      </p:nvGrpSpPr>
      <p:grpSpPr>
        <a:xfrm>
          <a:off x="0" y="0"/>
          <a:ext cx="0" cy="0"/>
          <a:chOff x="0" y="0"/>
          <a:chExt cx="0" cy="0"/>
        </a:xfrm>
      </p:grpSpPr>
      <p:sp>
        <p:nvSpPr>
          <p:cNvPr id="155" name="Google Shape;155;p29"/>
          <p:cNvSpPr txBox="1"/>
          <p:nvPr>
            <p:ph idx="1" type="body"/>
          </p:nvPr>
        </p:nvSpPr>
        <p:spPr>
          <a:xfrm>
            <a:off x="590550" y="685800"/>
            <a:ext cx="7962900" cy="35295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1500"/>
              </a:spcBef>
              <a:spcAft>
                <a:spcPts val="0"/>
              </a:spcAft>
              <a:buClr>
                <a:srgbClr val="FFFFFF"/>
              </a:buClr>
              <a:buSzPts val="2400"/>
              <a:buFont typeface="Helvetica Neue"/>
              <a:buChar char="•"/>
              <a:defRPr b="0" i="0" sz="2400" u="none" cap="none" strike="noStrike">
                <a:solidFill>
                  <a:srgbClr val="FFFFFF"/>
                </a:solidFill>
                <a:latin typeface="Helvetica Neue"/>
                <a:ea typeface="Helvetica Neue"/>
                <a:cs typeface="Helvetica Neue"/>
                <a:sym typeface="Helvetica Neue"/>
              </a:defRPr>
            </a:lvl1pPr>
            <a:lvl2pPr indent="-342900" lvl="1" marL="914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2pPr>
            <a:lvl3pPr indent="-342900" lvl="2" marL="1371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3pPr>
            <a:lvl4pPr indent="-342900" lvl="3" marL="1828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4pPr>
            <a:lvl5pPr indent="-342900" lvl="4" marL="22860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5pPr>
            <a:lvl6pPr indent="-342900" lvl="5" marL="27432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6pPr>
            <a:lvl7pPr indent="-342900" lvl="6" marL="3200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7pPr>
            <a:lvl8pPr indent="-342900" lvl="7" marL="3657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8pPr>
            <a:lvl9pPr indent="-342900" lvl="8" marL="4114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9pPr>
          </a:lstStyle>
          <a:p/>
        </p:txBody>
      </p:sp>
      <p:sp>
        <p:nvSpPr>
          <p:cNvPr id="156" name="Google Shape;156;p2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ocs.github.com/en/actions/tutorials/authenticate-with-github_toke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docs.github.com/en/actions/creating-actions/about-custom-actions#types-of-ac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resources.github.com/learn/pathways/automation/" TargetMode="External"/><Relationship Id="rId4" Type="http://schemas.openxmlformats.org/officeDocument/2006/relationships/hyperlink" Target="https://resources.github.com/learn/pathways/automation/" TargetMode="External"/><Relationship Id="rId9" Type="http://schemas.openxmlformats.org/officeDocument/2006/relationships/hyperlink" Target="https://github.com/nektos/act?tab=readme-ov-file" TargetMode="External"/><Relationship Id="rId5" Type="http://schemas.openxmlformats.org/officeDocument/2006/relationships/hyperlink" Target="https://resources.github.com/learn/pathways/automation/" TargetMode="External"/><Relationship Id="rId6" Type="http://schemas.openxmlformats.org/officeDocument/2006/relationships/hyperlink" Target="https://learn.microsoft.com/en-us/training/courses/gh-200t00" TargetMode="External"/><Relationship Id="rId7" Type="http://schemas.openxmlformats.org/officeDocument/2006/relationships/hyperlink" Target="https://learn.microsoft.com/en-us/credentials/certifications/github-actions/?practice-assessment-type=certification" TargetMode="External"/><Relationship Id="rId8" Type="http://schemas.openxmlformats.org/officeDocument/2006/relationships/hyperlink" Target="https://assets.ctfassets.net/wfutmusr1t3h/2mMJ6nECbUAdiQMTObbPw6/67cfbffa68fed774a1d280c6c1346635/github-actions-exam-preparation-study-guide__3_.pdf" TargetMode="External"/><Relationship Id="rId10" Type="http://schemas.openxmlformats.org/officeDocument/2006/relationships/hyperlink" Target="https://github.com/actions/starter-workflow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p>
            <a:pPr indent="0" lvl="0" marL="0" rtl="0" algn="l">
              <a:lnSpc>
                <a:spcPct val="100000"/>
              </a:lnSpc>
              <a:spcBef>
                <a:spcPts val="0"/>
              </a:spcBef>
              <a:spcAft>
                <a:spcPts val="0"/>
              </a:spcAft>
              <a:buSzPts val="4000"/>
              <a:buNone/>
            </a:pPr>
            <a:r>
              <a:rPr lang="en"/>
              <a:t>GitHub Actions</a:t>
            </a:r>
            <a:endParaRPr/>
          </a:p>
        </p:txBody>
      </p:sp>
      <p:sp>
        <p:nvSpPr>
          <p:cNvPr id="325" name="Google Shape;325;p1"/>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p>
            <a:pPr indent="0" lvl="0" marL="0" rtl="0" algn="l">
              <a:lnSpc>
                <a:spcPct val="100000"/>
              </a:lnSpc>
              <a:spcBef>
                <a:spcPts val="1500"/>
              </a:spcBef>
              <a:spcAft>
                <a:spcPts val="0"/>
              </a:spcAft>
              <a:buSzPts val="2400"/>
              <a:buNone/>
            </a:pPr>
            <a:r>
              <a:rPr lang="en"/>
              <a:t>GitHub</a:t>
            </a:r>
            <a:endParaRPr/>
          </a:p>
        </p:txBody>
      </p:sp>
      <p:sp>
        <p:nvSpPr>
          <p:cNvPr id="326" name="Google Shape;326;p1"/>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p>
            <a:pPr indent="0" lvl="0" marL="0" rtl="0" algn="l">
              <a:lnSpc>
                <a:spcPct val="100000"/>
              </a:lnSpc>
              <a:spcBef>
                <a:spcPts val="1500"/>
              </a:spcBef>
              <a:spcAft>
                <a:spcPts val="0"/>
              </a:spcAft>
              <a:buSzPts val="1000"/>
              <a:buNone/>
            </a:pPr>
            <a:r>
              <a:rPr lang="en"/>
              <a:t>@caiocqueiroz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10"/>
          <p:cNvPicPr preferRelativeResize="0"/>
          <p:nvPr/>
        </p:nvPicPr>
        <p:blipFill rotWithShape="1">
          <a:blip r:embed="rId3">
            <a:alphaModFix/>
          </a:blip>
          <a:srcRect b="0" l="0" r="0" t="0"/>
          <a:stretch/>
        </p:blipFill>
        <p:spPr>
          <a:xfrm>
            <a:off x="192024" y="152400"/>
            <a:ext cx="8754115"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11"/>
          <p:cNvPicPr preferRelativeResize="0"/>
          <p:nvPr/>
        </p:nvPicPr>
        <p:blipFill rotWithShape="1">
          <a:blip r:embed="rId3">
            <a:alphaModFix/>
          </a:blip>
          <a:srcRect b="0" l="0" r="0" t="0"/>
          <a:stretch/>
        </p:blipFill>
        <p:spPr>
          <a:xfrm>
            <a:off x="277368" y="152400"/>
            <a:ext cx="8669870" cy="48387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12"/>
          <p:cNvPicPr preferRelativeResize="0"/>
          <p:nvPr/>
        </p:nvPicPr>
        <p:blipFill rotWithShape="1">
          <a:blip r:embed="rId3">
            <a:alphaModFix/>
          </a:blip>
          <a:srcRect b="0" l="0" r="0" t="0"/>
          <a:stretch/>
        </p:blipFill>
        <p:spPr>
          <a:xfrm>
            <a:off x="304800" y="152400"/>
            <a:ext cx="8369644" cy="4838700"/>
          </a:xfrm>
          <a:prstGeom prst="rect">
            <a:avLst/>
          </a:prstGeom>
          <a:noFill/>
          <a:ln>
            <a:noFill/>
          </a:ln>
        </p:spPr>
      </p:pic>
      <p:sp>
        <p:nvSpPr>
          <p:cNvPr id="388" name="Google Shape;388;p12"/>
          <p:cNvSpPr/>
          <p:nvPr/>
        </p:nvSpPr>
        <p:spPr>
          <a:xfrm>
            <a:off x="426125" y="221950"/>
            <a:ext cx="3852900" cy="4447800"/>
          </a:xfrm>
          <a:prstGeom prst="rect">
            <a:avLst/>
          </a:prstGeom>
          <a:solidFill>
            <a:srgbClr val="F6F8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89" name="Google Shape;389;p12"/>
          <p:cNvSpPr txBox="1"/>
          <p:nvPr/>
        </p:nvSpPr>
        <p:spPr>
          <a:xfrm>
            <a:off x="532650" y="328475"/>
            <a:ext cx="3604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Helvetica Neue"/>
                <a:ea typeface="Helvetica Neue"/>
                <a:cs typeface="Helvetica Neue"/>
                <a:sym typeface="Helvetica Neue"/>
              </a:rPr>
              <a:t>Resumo</a:t>
            </a:r>
            <a:endParaRPr b="1" sz="2500">
              <a:solidFill>
                <a:schemeClr val="dk1"/>
              </a:solidFill>
              <a:latin typeface="Helvetica Neue"/>
              <a:ea typeface="Helvetica Neue"/>
              <a:cs typeface="Helvetica Neue"/>
              <a:sym typeface="Helvetica Neue"/>
            </a:endParaRPr>
          </a:p>
        </p:txBody>
      </p:sp>
      <p:sp>
        <p:nvSpPr>
          <p:cNvPr id="390" name="Google Shape;390;p12"/>
          <p:cNvSpPr txBox="1"/>
          <p:nvPr/>
        </p:nvSpPr>
        <p:spPr>
          <a:xfrm>
            <a:off x="0" y="1091650"/>
            <a:ext cx="4581000" cy="394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Eventos disparam workflows, por exemplo: um push em uma branch</a:t>
            </a:r>
            <a:br>
              <a:rPr lang="en" sz="1800">
                <a:solidFill>
                  <a:schemeClr val="dk1"/>
                </a:solidFill>
                <a:latin typeface="Helvetica Neue"/>
                <a:ea typeface="Helvetica Neue"/>
                <a:cs typeface="Helvetica Neue"/>
                <a:sym typeface="Helvetica Neue"/>
              </a:rPr>
            </a:br>
            <a:endParaRPr sz="1800">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Workflows contêm um ou mais jobs, que por sua vez contêm um ou mais steps</a:t>
            </a:r>
            <a:br>
              <a:rPr lang="en" sz="1800">
                <a:solidFill>
                  <a:schemeClr val="dk1"/>
                </a:solidFill>
                <a:latin typeface="Helvetica Neue"/>
                <a:ea typeface="Helvetica Neue"/>
                <a:cs typeface="Helvetica Neue"/>
                <a:sym typeface="Helvetica Neue"/>
              </a:rPr>
            </a:br>
            <a:endParaRPr sz="1800">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Esses steps podem referenciar actions ou executar comandos</a:t>
            </a:r>
            <a:br>
              <a:rPr lang="en" sz="1800">
                <a:solidFill>
                  <a:schemeClr val="dk1"/>
                </a:solidFill>
                <a:latin typeface="Helvetica Neue"/>
                <a:ea typeface="Helvetica Neue"/>
                <a:cs typeface="Helvetica Neue"/>
                <a:sym typeface="Helvetica Neue"/>
              </a:rPr>
            </a:br>
            <a:endParaRPr sz="1800">
              <a:solidFill>
                <a:schemeClr val="dk1"/>
              </a:solidFill>
              <a:latin typeface="Helvetica Neue"/>
              <a:ea typeface="Helvetica Neue"/>
              <a:cs typeface="Helvetica Neue"/>
              <a:sym typeface="Helvetica Neue"/>
            </a:endParaRPr>
          </a:p>
          <a:p>
            <a:pPr indent="-342900" lvl="0" marL="457200" rtl="0" algn="l">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O termo “GitHub Actions” inclui todos os componentes, não apenas as Actions em si</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3"/>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SzPts val="4800"/>
              <a:buNone/>
            </a:pPr>
            <a:r>
              <a:rPr lang="en"/>
              <a:t>GitHub Actions / Melhores Práticas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4"/>
          <p:cNvSpPr txBox="1"/>
          <p:nvPr>
            <p:ph idx="1" type="body"/>
          </p:nvPr>
        </p:nvSpPr>
        <p:spPr>
          <a:xfrm>
            <a:off x="5029200" y="228600"/>
            <a:ext cx="3739800" cy="4572000"/>
          </a:xfrm>
          <a:prstGeom prst="rect">
            <a:avLst/>
          </a:prstGeom>
          <a:noFill/>
          <a:ln>
            <a:noFill/>
          </a:ln>
        </p:spPr>
        <p:txBody>
          <a:bodyPr anchorCtr="0" anchor="ctr" bIns="19050" lIns="19050" spcFirstLastPara="1" rIns="19050" wrap="square" tIns="19050">
            <a:noAutofit/>
          </a:bodyPr>
          <a:lstStyle/>
          <a:p>
            <a:pPr indent="-342900" lvl="0" marL="457200" rtl="0" algn="l">
              <a:lnSpc>
                <a:spcPct val="100000"/>
              </a:lnSpc>
              <a:spcBef>
                <a:spcPts val="0"/>
              </a:spcBef>
              <a:spcAft>
                <a:spcPts val="0"/>
              </a:spcAft>
              <a:buSzPts val="1800"/>
              <a:buChar char="●"/>
            </a:pPr>
            <a:r>
              <a:rPr lang="en"/>
              <a:t>Crie pequenas Actions que façam apenas uma coisa — e </a:t>
            </a:r>
            <a:r>
              <a:rPr lang="en"/>
              <a:t>façam</a:t>
            </a:r>
            <a:r>
              <a:rPr lang="en"/>
              <a:t> bem</a:t>
            </a:r>
            <a:endParaRPr/>
          </a:p>
          <a:p>
            <a:pPr indent="-342900" lvl="0" marL="457200" rtl="0" algn="l">
              <a:lnSpc>
                <a:spcPct val="100000"/>
              </a:lnSpc>
              <a:spcBef>
                <a:spcPts val="1000"/>
              </a:spcBef>
              <a:spcAft>
                <a:spcPts val="0"/>
              </a:spcAft>
              <a:buSzPts val="1800"/>
              <a:buChar char="●"/>
            </a:pPr>
            <a:r>
              <a:rPr lang="en"/>
              <a:t>Integre</a:t>
            </a:r>
            <a:r>
              <a:rPr lang="en"/>
              <a:t> com as ferramentas que você já utiliza</a:t>
            </a:r>
            <a:endParaRPr/>
          </a:p>
          <a:p>
            <a:pPr indent="-342900" lvl="0" marL="457200" rtl="0" algn="l">
              <a:lnSpc>
                <a:spcPct val="100000"/>
              </a:lnSpc>
              <a:spcBef>
                <a:spcPts val="1000"/>
              </a:spcBef>
              <a:spcAft>
                <a:spcPts val="0"/>
              </a:spcAft>
              <a:buSzPts val="1800"/>
              <a:buChar char="●"/>
            </a:pPr>
            <a:r>
              <a:rPr lang="en"/>
              <a:t>Aproveite a comunidade</a:t>
            </a:r>
            <a:endParaRPr/>
          </a:p>
          <a:p>
            <a:pPr indent="-342900" lvl="0" marL="457200" rtl="0" algn="l">
              <a:lnSpc>
                <a:spcPct val="100000"/>
              </a:lnSpc>
              <a:spcBef>
                <a:spcPts val="1000"/>
              </a:spcBef>
              <a:spcAft>
                <a:spcPts val="0"/>
              </a:spcAft>
              <a:buSzPts val="1800"/>
              <a:buChar char="●"/>
            </a:pPr>
            <a:r>
              <a:rPr lang="en"/>
              <a:t>Adicione um badge da Action no seu README</a:t>
            </a:r>
            <a:endParaRPr/>
          </a:p>
          <a:p>
            <a:pPr indent="0" lvl="0" marL="0" rtl="0" algn="l">
              <a:lnSpc>
                <a:spcPct val="100000"/>
              </a:lnSpc>
              <a:spcBef>
                <a:spcPts val="1000"/>
              </a:spcBef>
              <a:spcAft>
                <a:spcPts val="1000"/>
              </a:spcAft>
              <a:buSzPts val="1800"/>
              <a:buNone/>
            </a:pPr>
            <a:r>
              <a:t/>
            </a:r>
            <a:endParaRPr/>
          </a:p>
        </p:txBody>
      </p:sp>
      <p:sp>
        <p:nvSpPr>
          <p:cNvPr id="401" name="Google Shape;401;p14"/>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SzPts val="3000"/>
              <a:buNone/>
            </a:pPr>
            <a:r>
              <a:rPr lang="en"/>
              <a:t>Geral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5"/>
          <p:cNvSpPr txBox="1"/>
          <p:nvPr>
            <p:ph idx="1" type="body"/>
          </p:nvPr>
        </p:nvSpPr>
        <p:spPr>
          <a:xfrm>
            <a:off x="5029200" y="228600"/>
            <a:ext cx="3739800" cy="4572000"/>
          </a:xfrm>
          <a:prstGeom prst="rect">
            <a:avLst/>
          </a:prstGeom>
          <a:noFill/>
          <a:ln>
            <a:noFill/>
          </a:ln>
        </p:spPr>
        <p:txBody>
          <a:bodyPr anchorCtr="0" anchor="ctr" bIns="19050" lIns="19050" spcFirstLastPara="1" rIns="19050" wrap="square" tIns="19050">
            <a:noAutofit/>
          </a:bodyPr>
          <a:lstStyle/>
          <a:p>
            <a:pPr indent="-342900" lvl="0" marL="457200" rtl="0" algn="l">
              <a:lnSpc>
                <a:spcPct val="100000"/>
              </a:lnSpc>
              <a:spcBef>
                <a:spcPts val="0"/>
              </a:spcBef>
              <a:spcAft>
                <a:spcPts val="0"/>
              </a:spcAft>
              <a:buSzPts val="1800"/>
              <a:buChar char="●"/>
            </a:pPr>
            <a:r>
              <a:rPr lang="en"/>
              <a:t>Use actions pinning ou uma tag</a:t>
            </a:r>
            <a:endParaRPr/>
          </a:p>
          <a:p>
            <a:pPr indent="-342900" lvl="0" marL="457200" rtl="0" algn="l">
              <a:lnSpc>
                <a:spcPct val="100000"/>
              </a:lnSpc>
              <a:spcBef>
                <a:spcPts val="1000"/>
              </a:spcBef>
              <a:spcAft>
                <a:spcPts val="0"/>
              </a:spcAft>
              <a:buSzPts val="1800"/>
              <a:buChar char="●"/>
            </a:pPr>
            <a:r>
              <a:rPr lang="en"/>
              <a:t>Atualize as Actions com frequência para obter os patches de segurança mais recentes</a:t>
            </a:r>
            <a:endParaRPr/>
          </a:p>
          <a:p>
            <a:pPr indent="-342900" lvl="0" marL="457200" rtl="0" algn="l">
              <a:lnSpc>
                <a:spcPct val="100000"/>
              </a:lnSpc>
              <a:spcBef>
                <a:spcPts val="1000"/>
              </a:spcBef>
              <a:spcAft>
                <a:spcPts val="0"/>
              </a:spcAft>
              <a:buSzPts val="1800"/>
              <a:buChar char="●"/>
            </a:pPr>
            <a:r>
              <a:rPr lang="en"/>
              <a:t>Nunca adicione tokens ou chaves sem criptografia</a:t>
            </a:r>
            <a:endParaRPr/>
          </a:p>
          <a:p>
            <a:pPr indent="-342900" lvl="0" marL="457200" rtl="0" algn="l">
              <a:lnSpc>
                <a:spcPct val="100000"/>
              </a:lnSpc>
              <a:spcBef>
                <a:spcPts val="1000"/>
              </a:spcBef>
              <a:spcAft>
                <a:spcPts val="0"/>
              </a:spcAft>
              <a:buSzPts val="1800"/>
              <a:buChar char="●"/>
            </a:pPr>
            <a:r>
              <a:rPr lang="en"/>
              <a:t>Defina a permissão padrão do workflow como contents:read</a:t>
            </a:r>
            <a:r>
              <a:rPr b="1" lang="en"/>
              <a:t>d</a:t>
            </a:r>
            <a:r>
              <a:rPr lang="en"/>
              <a:t> </a:t>
            </a:r>
            <a:endParaRPr/>
          </a:p>
          <a:p>
            <a:pPr indent="-342900" lvl="0" marL="457200" rtl="0" algn="l">
              <a:lnSpc>
                <a:spcPct val="100000"/>
              </a:lnSpc>
              <a:spcBef>
                <a:spcPts val="1000"/>
              </a:spcBef>
              <a:spcAft>
                <a:spcPts val="1000"/>
              </a:spcAft>
              <a:buSzPts val="1800"/>
              <a:buChar char="●"/>
            </a:pPr>
            <a:r>
              <a:rPr lang="en"/>
              <a:t>Garanta que as permissoes </a:t>
            </a:r>
            <a:r>
              <a:rPr lang="en" u="sng">
                <a:solidFill>
                  <a:schemeClr val="hlink"/>
                </a:solidFill>
                <a:hlinkClick r:id="rId3"/>
              </a:rPr>
              <a:t>GITHUB_TOKEN </a:t>
            </a:r>
            <a:r>
              <a:rPr lang="en"/>
              <a:t>sejam configuradas no nivel do workflow</a:t>
            </a:r>
            <a:endParaRPr/>
          </a:p>
        </p:txBody>
      </p:sp>
      <p:sp>
        <p:nvSpPr>
          <p:cNvPr id="407" name="Google Shape;407;p15"/>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SzPts val="3000"/>
              <a:buNone/>
            </a:pPr>
            <a:r>
              <a:rPr lang="en"/>
              <a:t>Seguran</a:t>
            </a:r>
            <a:r>
              <a:rPr lang="en"/>
              <a:t>ça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3648dab3216_0_93"/>
          <p:cNvSpPr txBox="1"/>
          <p:nvPr>
            <p:ph idx="1" type="body"/>
          </p:nvPr>
        </p:nvSpPr>
        <p:spPr>
          <a:xfrm>
            <a:off x="5029200" y="228600"/>
            <a:ext cx="3739800" cy="4572000"/>
          </a:xfrm>
          <a:prstGeom prst="rect">
            <a:avLst/>
          </a:prstGeom>
          <a:noFill/>
          <a:ln>
            <a:noFill/>
          </a:ln>
        </p:spPr>
        <p:txBody>
          <a:bodyPr anchorCtr="0" anchor="ctr" bIns="19050" lIns="19050" spcFirstLastPara="1" rIns="19050" wrap="square" tIns="19050">
            <a:noAutofit/>
          </a:bodyPr>
          <a:lstStyle/>
          <a:p>
            <a:pPr indent="-342900" lvl="0" marL="457200" rtl="0" algn="l">
              <a:lnSpc>
                <a:spcPct val="100000"/>
              </a:lnSpc>
              <a:spcBef>
                <a:spcPts val="1000"/>
              </a:spcBef>
              <a:spcAft>
                <a:spcPts val="0"/>
              </a:spcAft>
              <a:buSzPts val="1800"/>
              <a:buChar char="●"/>
            </a:pPr>
            <a:r>
              <a:rPr lang="en"/>
              <a:t>Solicitação automática de revisão para responsáveis definidos</a:t>
            </a:r>
            <a:endParaRPr/>
          </a:p>
          <a:p>
            <a:pPr indent="-342900" lvl="0" marL="457200" rtl="0" algn="l">
              <a:lnSpc>
                <a:spcPct val="100000"/>
              </a:lnSpc>
              <a:spcBef>
                <a:spcPts val="1000"/>
              </a:spcBef>
              <a:spcAft>
                <a:spcPts val="0"/>
              </a:spcAft>
              <a:buSzPts val="1800"/>
              <a:buChar char="●"/>
            </a:pPr>
            <a:r>
              <a:rPr lang="en"/>
              <a:t>Aprovação obrigatória de code owners (usando regras de proteção de branch)</a:t>
            </a:r>
            <a:endParaRPr/>
          </a:p>
          <a:p>
            <a:pPr indent="-342900" lvl="0" marL="457200" rtl="0" algn="l">
              <a:lnSpc>
                <a:spcPct val="100000"/>
              </a:lnSpc>
              <a:spcBef>
                <a:spcPts val="1000"/>
              </a:spcBef>
              <a:spcAft>
                <a:spcPts val="0"/>
              </a:spcAft>
              <a:buSzPts val="1800"/>
              <a:buChar char="●"/>
            </a:pPr>
            <a:r>
              <a:rPr lang="en"/>
              <a:t>Documentação clara de responsáveis por cada parte do código</a:t>
            </a:r>
            <a:endParaRPr/>
          </a:p>
          <a:p>
            <a:pPr indent="-342900" lvl="0" marL="457200" rtl="0" algn="l">
              <a:lnSpc>
                <a:spcPct val="100000"/>
              </a:lnSpc>
              <a:spcBef>
                <a:spcPts val="1000"/>
              </a:spcBef>
              <a:spcAft>
                <a:spcPts val="1000"/>
              </a:spcAft>
              <a:buSzPts val="1800"/>
              <a:buChar char="●"/>
            </a:pPr>
            <a:r>
              <a:rPr lang="en"/>
              <a:t>Facilita colaboração e transparência na equipe</a:t>
            </a:r>
            <a:endParaRPr/>
          </a:p>
        </p:txBody>
      </p:sp>
      <p:sp>
        <p:nvSpPr>
          <p:cNvPr id="413" name="Google Shape;413;g3648dab3216_0_93"/>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SzPts val="3000"/>
              <a:buNone/>
            </a:pPr>
            <a:r>
              <a:rPr lang="en"/>
              <a:t>Code Owners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3648dab3216_0_60"/>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SzPts val="4800"/>
              <a:buNone/>
            </a:pPr>
            <a:r>
              <a:rPr lang="en"/>
              <a:t>Reutilização e compartilhamento de workflows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7"/>
          <p:cNvSpPr txBox="1"/>
          <p:nvPr>
            <p:ph idx="1" type="body"/>
          </p:nvPr>
        </p:nvSpPr>
        <p:spPr>
          <a:xfrm>
            <a:off x="5029200" y="228600"/>
            <a:ext cx="3739800" cy="4572000"/>
          </a:xfrm>
          <a:prstGeom prst="rect">
            <a:avLst/>
          </a:prstGeom>
          <a:noFill/>
          <a:ln>
            <a:noFill/>
          </a:ln>
        </p:spPr>
        <p:txBody>
          <a:bodyPr anchorCtr="0" anchor="ctr" bIns="19050" lIns="19050" spcFirstLastPara="1" rIns="19050" wrap="square" tIns="19050">
            <a:noAutofit/>
          </a:bodyPr>
          <a:lstStyle/>
          <a:p>
            <a:pPr indent="-342900" lvl="0" marL="457200" rtl="0" algn="l">
              <a:lnSpc>
                <a:spcPct val="100000"/>
              </a:lnSpc>
              <a:spcBef>
                <a:spcPts val="0"/>
              </a:spcBef>
              <a:spcAft>
                <a:spcPts val="0"/>
              </a:spcAft>
              <a:buSzPts val="1800"/>
              <a:buChar char="●"/>
            </a:pPr>
            <a:r>
              <a:rPr lang="en"/>
              <a:t>Se houver um único step que você queira reutilizar — pense na filosofia do Unix: “faça uma coisa e faça bem” — ou se você tiver outros códigos e scripts que deseja trazer para dentro do pipeline e executar, você pode criar Actions personalizadas.</a:t>
            </a:r>
            <a:endParaRPr/>
          </a:p>
          <a:p>
            <a:pPr indent="-342900" lvl="0" marL="457200" rtl="0" algn="l">
              <a:lnSpc>
                <a:spcPct val="100000"/>
              </a:lnSpc>
              <a:spcBef>
                <a:spcPts val="1000"/>
              </a:spcBef>
              <a:spcAft>
                <a:spcPts val="1000"/>
              </a:spcAft>
              <a:buSzPts val="1800"/>
              <a:buChar char="●"/>
            </a:pPr>
            <a:r>
              <a:rPr lang="en"/>
              <a:t>Existem </a:t>
            </a:r>
            <a:r>
              <a:rPr lang="en" u="sng">
                <a:solidFill>
                  <a:schemeClr val="hlink"/>
                </a:solidFill>
                <a:hlinkClick r:id="rId3"/>
              </a:rPr>
              <a:t>três </a:t>
            </a:r>
            <a:r>
              <a:rPr lang="en"/>
              <a:t>tipos diferentes de custom Actions.</a:t>
            </a:r>
            <a:endParaRPr/>
          </a:p>
        </p:txBody>
      </p:sp>
      <p:sp>
        <p:nvSpPr>
          <p:cNvPr id="424" name="Google Shape;424;p17"/>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SzPts val="3000"/>
              <a:buNone/>
            </a:pPr>
            <a:r>
              <a:rPr lang="en"/>
              <a:t>Custom Actions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8"/>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24292E"/>
              </a:buClr>
              <a:buSzPts val="3000"/>
              <a:buNone/>
            </a:pPr>
            <a:r>
              <a:rPr lang="en" sz="2800">
                <a:solidFill>
                  <a:schemeClr val="dk1"/>
                </a:solidFill>
              </a:rPr>
              <a:t>Reusable workflows</a:t>
            </a:r>
            <a:endParaRPr/>
          </a:p>
        </p:txBody>
      </p:sp>
      <p:grpSp>
        <p:nvGrpSpPr>
          <p:cNvPr id="431" name="Google Shape;431;p18"/>
          <p:cNvGrpSpPr/>
          <p:nvPr/>
        </p:nvGrpSpPr>
        <p:grpSpPr>
          <a:xfrm>
            <a:off x="733337" y="1139628"/>
            <a:ext cx="3512519" cy="3343594"/>
            <a:chOff x="695325" y="1475747"/>
            <a:chExt cx="4683359" cy="4458126"/>
          </a:xfrm>
        </p:grpSpPr>
        <p:pic>
          <p:nvPicPr>
            <p:cNvPr id="432" name="Google Shape;432;p18"/>
            <p:cNvPicPr preferRelativeResize="0"/>
            <p:nvPr/>
          </p:nvPicPr>
          <p:blipFill rotWithShape="1">
            <a:blip r:embed="rId3">
              <a:alphaModFix/>
            </a:blip>
            <a:srcRect b="0" l="0" r="0" t="0"/>
            <a:stretch/>
          </p:blipFill>
          <p:spPr>
            <a:xfrm>
              <a:off x="695325" y="1475747"/>
              <a:ext cx="4683359" cy="4458126"/>
            </a:xfrm>
            <a:prstGeom prst="rect">
              <a:avLst/>
            </a:prstGeom>
            <a:noFill/>
            <a:ln>
              <a:noFill/>
            </a:ln>
          </p:spPr>
        </p:pic>
        <p:sp>
          <p:nvSpPr>
            <p:cNvPr id="433" name="Google Shape;433;p18"/>
            <p:cNvSpPr/>
            <p:nvPr/>
          </p:nvSpPr>
          <p:spPr>
            <a:xfrm>
              <a:off x="1194812" y="1956002"/>
              <a:ext cx="940500" cy="201000"/>
            </a:xfrm>
            <a:prstGeom prst="rect">
              <a:avLst/>
            </a:prstGeom>
            <a:noFill/>
            <a:ln cap="flat"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Rajdhani"/>
                <a:ea typeface="Rajdhani"/>
                <a:cs typeface="Rajdhani"/>
                <a:sym typeface="Rajdhani"/>
              </a:endParaRPr>
            </a:p>
          </p:txBody>
        </p:sp>
      </p:grpSp>
      <p:grpSp>
        <p:nvGrpSpPr>
          <p:cNvPr id="434" name="Google Shape;434;p18"/>
          <p:cNvGrpSpPr/>
          <p:nvPr/>
        </p:nvGrpSpPr>
        <p:grpSpPr>
          <a:xfrm>
            <a:off x="4775589" y="1139614"/>
            <a:ext cx="3846818" cy="1943657"/>
            <a:chOff x="5694521" y="1504668"/>
            <a:chExt cx="5196998" cy="2625853"/>
          </a:xfrm>
        </p:grpSpPr>
        <p:pic>
          <p:nvPicPr>
            <p:cNvPr id="435" name="Google Shape;435;p18"/>
            <p:cNvPicPr preferRelativeResize="0"/>
            <p:nvPr/>
          </p:nvPicPr>
          <p:blipFill rotWithShape="1">
            <a:blip r:embed="rId4">
              <a:alphaModFix/>
            </a:blip>
            <a:srcRect b="0" l="0" r="0" t="0"/>
            <a:stretch/>
          </p:blipFill>
          <p:spPr>
            <a:xfrm>
              <a:off x="5694521" y="1504668"/>
              <a:ext cx="5196998" cy="2625853"/>
            </a:xfrm>
            <a:prstGeom prst="rect">
              <a:avLst/>
            </a:prstGeom>
            <a:noFill/>
            <a:ln>
              <a:noFill/>
            </a:ln>
          </p:spPr>
        </p:pic>
        <p:sp>
          <p:nvSpPr>
            <p:cNvPr id="436" name="Google Shape;436;p18"/>
            <p:cNvSpPr/>
            <p:nvPr/>
          </p:nvSpPr>
          <p:spPr>
            <a:xfrm>
              <a:off x="6263433" y="2534412"/>
              <a:ext cx="2443200" cy="154500"/>
            </a:xfrm>
            <a:prstGeom prst="rect">
              <a:avLst/>
            </a:prstGeom>
            <a:noFill/>
            <a:ln cap="flat"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Rajdhani"/>
                <a:ea typeface="Rajdhani"/>
                <a:cs typeface="Rajdhani"/>
                <a:sym typeface="Rajdhan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SzPts val="4800"/>
              <a:buNone/>
            </a:pPr>
            <a:r>
              <a:rPr lang="en"/>
              <a:t>Vis</a:t>
            </a:r>
            <a:r>
              <a:rPr lang="en"/>
              <a:t>ão Geral - </a:t>
            </a:r>
            <a:br>
              <a:rPr lang="en"/>
            </a:br>
            <a:r>
              <a:rPr lang="en"/>
              <a:t>GitHub Actions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19"/>
          <p:cNvGrpSpPr/>
          <p:nvPr/>
        </p:nvGrpSpPr>
        <p:grpSpPr>
          <a:xfrm>
            <a:off x="1065389" y="0"/>
            <a:ext cx="7013222" cy="5143501"/>
            <a:chOff x="1065389" y="0"/>
            <a:chExt cx="7013222" cy="5143501"/>
          </a:xfrm>
        </p:grpSpPr>
        <p:pic>
          <p:nvPicPr>
            <p:cNvPr id="442" name="Google Shape;442;p19"/>
            <p:cNvPicPr preferRelativeResize="0"/>
            <p:nvPr/>
          </p:nvPicPr>
          <p:blipFill rotWithShape="1">
            <a:blip r:embed="rId3">
              <a:alphaModFix/>
            </a:blip>
            <a:srcRect b="0" l="0" r="0" t="0"/>
            <a:stretch/>
          </p:blipFill>
          <p:spPr>
            <a:xfrm>
              <a:off x="1065389" y="0"/>
              <a:ext cx="7013222" cy="5143501"/>
            </a:xfrm>
            <a:prstGeom prst="rect">
              <a:avLst/>
            </a:prstGeom>
            <a:noFill/>
            <a:ln>
              <a:noFill/>
            </a:ln>
          </p:spPr>
        </p:pic>
        <p:sp>
          <p:nvSpPr>
            <p:cNvPr id="443" name="Google Shape;443;p19"/>
            <p:cNvSpPr/>
            <p:nvPr/>
          </p:nvSpPr>
          <p:spPr>
            <a:xfrm>
              <a:off x="3378150" y="4407925"/>
              <a:ext cx="1035300" cy="561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0"/>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24292E"/>
              </a:buClr>
              <a:buSzPts val="3000"/>
              <a:buNone/>
            </a:pPr>
            <a:r>
              <a:rPr lang="en"/>
              <a:t>Reusable workflow vs Composite action</a:t>
            </a:r>
            <a:endParaRPr/>
          </a:p>
        </p:txBody>
      </p:sp>
      <p:sp>
        <p:nvSpPr>
          <p:cNvPr id="449" name="Google Shape;449;p20"/>
          <p:cNvSpPr txBox="1"/>
          <p:nvPr/>
        </p:nvSpPr>
        <p:spPr>
          <a:xfrm>
            <a:off x="890649" y="1729839"/>
            <a:ext cx="3234000" cy="189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Helvetica Neue"/>
                <a:ea typeface="Helvetica Neue"/>
                <a:cs typeface="Helvetica Neue"/>
                <a:sym typeface="Helvetica Neue"/>
              </a:rPr>
              <a:t>Reusable workflow:</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Defines the entire job</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Can enforce runner labels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No option to do something before and after the steps</a:t>
            </a:r>
            <a:endParaRPr b="0" i="0" sz="1800" u="none" cap="none" strike="noStrike">
              <a:solidFill>
                <a:srgbClr val="000000"/>
              </a:solidFill>
              <a:latin typeface="Helvetica Neue"/>
              <a:ea typeface="Helvetica Neue"/>
              <a:cs typeface="Helvetica Neue"/>
              <a:sym typeface="Helvetica Neue"/>
            </a:endParaRPr>
          </a:p>
        </p:txBody>
      </p:sp>
      <p:sp>
        <p:nvSpPr>
          <p:cNvPr id="450" name="Google Shape;450;p20"/>
          <p:cNvSpPr txBox="1"/>
          <p:nvPr/>
        </p:nvSpPr>
        <p:spPr>
          <a:xfrm>
            <a:off x="5019305" y="1729839"/>
            <a:ext cx="3234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Helvetica Neue"/>
                <a:ea typeface="Helvetica Neue"/>
                <a:cs typeface="Helvetica Neue"/>
                <a:sym typeface="Helvetica Neue"/>
              </a:rPr>
              <a:t>Composite action:</a:t>
            </a:r>
            <a:endParaRPr i="0" sz="1400" u="none" cap="none" strike="noStrike">
              <a:solidFill>
                <a:srgbClr val="000000"/>
              </a:solidFill>
              <a:latin typeface="Helvetica Neue"/>
              <a:ea typeface="Helvetica Neue"/>
              <a:cs typeface="Helvetica Neue"/>
              <a:sym typeface="Helvetica Neue"/>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Defines the list of steps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Arial"/>
              <a:buChar char="•"/>
            </a:pPr>
            <a:r>
              <a:rPr i="0" lang="en" sz="1800" u="none" cap="none" strike="noStrike">
                <a:solidFill>
                  <a:srgbClr val="000000"/>
                </a:solidFill>
                <a:latin typeface="Helvetica Neue"/>
                <a:ea typeface="Helvetica Neue"/>
                <a:cs typeface="Helvetica Neue"/>
                <a:sym typeface="Helvetica Neue"/>
              </a:rPr>
              <a:t>Full</a:t>
            </a:r>
            <a:r>
              <a:rPr b="0" i="0" lang="en" sz="1800" u="none" cap="none" strike="noStrike">
                <a:solidFill>
                  <a:srgbClr val="000000"/>
                </a:solidFill>
                <a:latin typeface="Helvetica Neue"/>
                <a:ea typeface="Helvetica Neue"/>
                <a:cs typeface="Helvetica Neue"/>
                <a:sym typeface="Helvetica Neue"/>
              </a:rPr>
              <a:t> flexibility to do something before and after the steps in the composite action</a:t>
            </a:r>
            <a:endParaRPr b="0" i="0" sz="1800" u="none" cap="none" strike="noStrike">
              <a:solidFill>
                <a:srgbClr val="000000"/>
              </a:solidFill>
              <a:latin typeface="Helvetica Neue"/>
              <a:ea typeface="Helvetica Neue"/>
              <a:cs typeface="Helvetica Neue"/>
              <a:sym typeface="Helvetica Neue"/>
            </a:endParaRPr>
          </a:p>
        </p:txBody>
      </p:sp>
      <p:cxnSp>
        <p:nvCxnSpPr>
          <p:cNvPr id="451" name="Google Shape;451;p20"/>
          <p:cNvCxnSpPr/>
          <p:nvPr/>
        </p:nvCxnSpPr>
        <p:spPr>
          <a:xfrm>
            <a:off x="4532416" y="1622961"/>
            <a:ext cx="0" cy="2501700"/>
          </a:xfrm>
          <a:prstGeom prst="straightConnector1">
            <a:avLst/>
          </a:prstGeom>
          <a:noFill/>
          <a:ln cap="flat" cmpd="sng" w="19050">
            <a:solidFill>
              <a:srgbClr val="0062D6"/>
            </a:solidFill>
            <a:prstDash val="solid"/>
            <a:round/>
            <a:headEnd len="sm" w="sm" type="none"/>
            <a:tailEnd len="sm" w="sm" type="none"/>
          </a:ln>
        </p:spPr>
      </p:cxnSp>
      <p:sp>
        <p:nvSpPr>
          <p:cNvPr id="452" name="Google Shape;452;p20"/>
          <p:cNvSpPr txBox="1"/>
          <p:nvPr/>
        </p:nvSpPr>
        <p:spPr>
          <a:xfrm>
            <a:off x="0" y="4835700"/>
            <a:ext cx="705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https://github.blog/developer-skills/github/using-reusable-workflows-github-actions/</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1"/>
          <p:cNvSpPr txBox="1"/>
          <p:nvPr>
            <p:ph idx="1" type="body"/>
          </p:nvPr>
        </p:nvSpPr>
        <p:spPr>
          <a:xfrm>
            <a:off x="450650" y="1272700"/>
            <a:ext cx="3831300" cy="3174900"/>
          </a:xfrm>
          <a:prstGeom prst="rect">
            <a:avLst/>
          </a:prstGeom>
          <a:noFill/>
          <a:ln>
            <a:noFill/>
          </a:ln>
        </p:spPr>
        <p:txBody>
          <a:bodyPr anchorCtr="0" anchor="t" bIns="19050" lIns="19050" spcFirstLastPara="1" rIns="19050" wrap="square" tIns="19050">
            <a:noAutofit/>
          </a:bodyPr>
          <a:lstStyle/>
          <a:p>
            <a:pPr indent="-342900" lvl="0" marL="457200" rtl="0" algn="l">
              <a:lnSpc>
                <a:spcPct val="100000"/>
              </a:lnSpc>
              <a:spcBef>
                <a:spcPts val="1000"/>
              </a:spcBef>
              <a:spcAft>
                <a:spcPts val="0"/>
              </a:spcAft>
              <a:buSzPts val="1800"/>
              <a:buChar char="●"/>
            </a:pPr>
            <a:r>
              <a:rPr lang="en">
                <a:solidFill>
                  <a:schemeClr val="dk1"/>
                </a:solidFill>
              </a:rPr>
              <a:t>Use </a:t>
            </a:r>
            <a:r>
              <a:rPr b="1" lang="en">
                <a:solidFill>
                  <a:schemeClr val="dk1"/>
                </a:solidFill>
              </a:rPr>
              <a:t>Actions</a:t>
            </a:r>
            <a:r>
              <a:rPr lang="en">
                <a:solidFill>
                  <a:schemeClr val="dk1"/>
                </a:solidFill>
              </a:rPr>
              <a:t> e </a:t>
            </a:r>
            <a:r>
              <a:rPr b="1" lang="en">
                <a:solidFill>
                  <a:schemeClr val="dk1"/>
                </a:solidFill>
              </a:rPr>
              <a:t>Composite Actions </a:t>
            </a:r>
            <a:r>
              <a:rPr lang="en">
                <a:solidFill>
                  <a:schemeClr val="dk1"/>
                </a:solidFill>
              </a:rPr>
              <a:t>como blocos de construção</a:t>
            </a:r>
            <a:endParaRPr/>
          </a:p>
          <a:p>
            <a:pPr indent="-342900" lvl="0" marL="457200" rtl="0" algn="l">
              <a:lnSpc>
                <a:spcPct val="100000"/>
              </a:lnSpc>
              <a:spcBef>
                <a:spcPts val="1000"/>
              </a:spcBef>
              <a:spcAft>
                <a:spcPts val="0"/>
              </a:spcAft>
              <a:buSzPts val="1800"/>
              <a:buChar char="●"/>
            </a:pPr>
            <a:r>
              <a:rPr lang="en">
                <a:solidFill>
                  <a:schemeClr val="dk1"/>
                </a:solidFill>
              </a:rPr>
              <a:t>Use </a:t>
            </a:r>
            <a:r>
              <a:rPr b="1" lang="en">
                <a:solidFill>
                  <a:schemeClr val="dk1"/>
                </a:solidFill>
              </a:rPr>
              <a:t>templates de workflows</a:t>
            </a:r>
            <a:r>
              <a:rPr lang="en">
                <a:solidFill>
                  <a:schemeClr val="dk1"/>
                </a:solidFill>
              </a:rPr>
              <a:t> e r</a:t>
            </a:r>
            <a:r>
              <a:rPr b="1" lang="en">
                <a:solidFill>
                  <a:schemeClr val="dk1"/>
                </a:solidFill>
              </a:rPr>
              <a:t>epositórios de templates</a:t>
            </a:r>
            <a:r>
              <a:rPr lang="en">
                <a:solidFill>
                  <a:schemeClr val="dk1"/>
                </a:solidFill>
              </a:rPr>
              <a:t> para facilitar a descoberta</a:t>
            </a:r>
            <a:endParaRPr/>
          </a:p>
          <a:p>
            <a:pPr indent="-342900" lvl="0" marL="457200" rtl="0" algn="l">
              <a:lnSpc>
                <a:spcPct val="100000"/>
              </a:lnSpc>
              <a:spcBef>
                <a:spcPts val="1000"/>
              </a:spcBef>
              <a:spcAft>
                <a:spcPts val="0"/>
              </a:spcAft>
              <a:buSzPts val="1800"/>
              <a:buChar char="●"/>
            </a:pPr>
            <a:r>
              <a:rPr lang="en">
                <a:solidFill>
                  <a:schemeClr val="dk1"/>
                </a:solidFill>
              </a:rPr>
              <a:t>Use </a:t>
            </a:r>
            <a:r>
              <a:rPr b="1" lang="en">
                <a:solidFill>
                  <a:schemeClr val="dk1"/>
                </a:solidFill>
              </a:rPr>
              <a:t>Reusable Workflows</a:t>
            </a:r>
            <a:r>
              <a:rPr lang="en">
                <a:solidFill>
                  <a:schemeClr val="dk1"/>
                </a:solidFill>
              </a:rPr>
              <a:t> em cenários mais complexos e para padronização</a:t>
            </a:r>
            <a:endParaRPr/>
          </a:p>
          <a:p>
            <a:pPr indent="-342900" lvl="0" marL="457200" rtl="0" algn="l">
              <a:lnSpc>
                <a:spcPct val="100000"/>
              </a:lnSpc>
              <a:spcBef>
                <a:spcPts val="1000"/>
              </a:spcBef>
              <a:spcAft>
                <a:spcPts val="0"/>
              </a:spcAft>
              <a:buSzPts val="1800"/>
              <a:buChar char="●"/>
            </a:pPr>
            <a:r>
              <a:rPr lang="en">
                <a:solidFill>
                  <a:schemeClr val="dk1"/>
                </a:solidFill>
              </a:rPr>
              <a:t>Compartilhe </a:t>
            </a:r>
            <a:r>
              <a:rPr b="1" lang="en">
                <a:solidFill>
                  <a:schemeClr val="dk1"/>
                </a:solidFill>
              </a:rPr>
              <a:t>Actions</a:t>
            </a:r>
            <a:r>
              <a:rPr lang="en">
                <a:solidFill>
                  <a:schemeClr val="dk1"/>
                </a:solidFill>
              </a:rPr>
              <a:t> e </a:t>
            </a:r>
            <a:r>
              <a:rPr b="1" lang="en">
                <a:solidFill>
                  <a:schemeClr val="dk1"/>
                </a:solidFill>
              </a:rPr>
              <a:t>Reusable Workflows</a:t>
            </a:r>
            <a:r>
              <a:rPr lang="en">
                <a:solidFill>
                  <a:schemeClr val="dk1"/>
                </a:solidFill>
              </a:rPr>
              <a:t> em repositórios internos</a:t>
            </a:r>
            <a:endParaRPr/>
          </a:p>
        </p:txBody>
      </p:sp>
      <p:pic>
        <p:nvPicPr>
          <p:cNvPr id="458" name="Google Shape;458;p21"/>
          <p:cNvPicPr preferRelativeResize="0"/>
          <p:nvPr/>
        </p:nvPicPr>
        <p:blipFill rotWithShape="1">
          <a:blip r:embed="rId3">
            <a:alphaModFix/>
          </a:blip>
          <a:srcRect b="0" l="34780" r="2302" t="0"/>
          <a:stretch/>
        </p:blipFill>
        <p:spPr>
          <a:xfrm>
            <a:off x="4664875" y="891725"/>
            <a:ext cx="4479124" cy="4251776"/>
          </a:xfrm>
          <a:prstGeom prst="rect">
            <a:avLst/>
          </a:prstGeom>
          <a:noFill/>
          <a:ln>
            <a:noFill/>
          </a:ln>
        </p:spPr>
      </p:pic>
      <p:sp>
        <p:nvSpPr>
          <p:cNvPr id="459" name="Google Shape;459;p21"/>
          <p:cNvSpPr txBox="1"/>
          <p:nvPr>
            <p:ph type="title"/>
          </p:nvPr>
        </p:nvSpPr>
        <p:spPr>
          <a:xfrm>
            <a:off x="0" y="298025"/>
            <a:ext cx="4866300" cy="682800"/>
          </a:xfrm>
          <a:prstGeom prst="rect">
            <a:avLst/>
          </a:prstGeom>
          <a:noFill/>
          <a:ln>
            <a:noFill/>
          </a:ln>
        </p:spPr>
        <p:txBody>
          <a:bodyPr anchorCtr="0" anchor="ctr" bIns="19050" lIns="19050" spcFirstLastPara="1" rIns="19050" wrap="square" tIns="19050">
            <a:noAutofit/>
          </a:bodyPr>
          <a:lstStyle/>
          <a:p>
            <a:pPr indent="0" lvl="0" marL="0" rtl="0" algn="ctr">
              <a:lnSpc>
                <a:spcPct val="115000"/>
              </a:lnSpc>
              <a:spcBef>
                <a:spcPts val="0"/>
              </a:spcBef>
              <a:spcAft>
                <a:spcPts val="0"/>
              </a:spcAft>
              <a:buSzPts val="3000"/>
              <a:buNone/>
            </a:pPr>
            <a:r>
              <a:rPr lang="en" sz="2800"/>
              <a:t>Compartilhando Workflows</a:t>
            </a:r>
            <a:endParaRPr sz="2800"/>
          </a:p>
          <a:p>
            <a:pPr indent="0" lvl="0" marL="0" rtl="0" algn="ctr">
              <a:lnSpc>
                <a:spcPct val="115000"/>
              </a:lnSpc>
              <a:spcBef>
                <a:spcPts val="0"/>
              </a:spcBef>
              <a:spcAft>
                <a:spcPts val="0"/>
              </a:spcAft>
              <a:buSzPts val="3000"/>
              <a:buNone/>
            </a:pPr>
            <a:r>
              <a:rPr lang="en" sz="2300"/>
              <a:t>Melhores Práticas</a:t>
            </a:r>
            <a:endParaRPr sz="2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2"/>
          <p:cNvSpPr txBox="1"/>
          <p:nvPr>
            <p:ph idx="1" type="body"/>
          </p:nvPr>
        </p:nvSpPr>
        <p:spPr>
          <a:xfrm>
            <a:off x="5029200" y="228600"/>
            <a:ext cx="4034100" cy="4572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400"/>
              </a:spcBef>
              <a:spcAft>
                <a:spcPts val="0"/>
              </a:spcAft>
              <a:buSzPts val="1800"/>
              <a:buChar char="●"/>
            </a:pPr>
            <a:r>
              <a:rPr lang="en"/>
              <a:t>Use o </a:t>
            </a:r>
            <a:r>
              <a:rPr b="1" lang="en"/>
              <a:t>GITHUB_TOKEN</a:t>
            </a:r>
            <a:r>
              <a:rPr lang="en"/>
              <a:t> sempre que possível e, como segunda opção, GitHub Apps</a:t>
            </a:r>
            <a:endParaRPr/>
          </a:p>
          <a:p>
            <a:pPr indent="-342900" lvl="0" marL="457200" rtl="0" algn="l">
              <a:lnSpc>
                <a:spcPct val="100000"/>
              </a:lnSpc>
              <a:spcBef>
                <a:spcPts val="400"/>
              </a:spcBef>
              <a:spcAft>
                <a:spcPts val="0"/>
              </a:spcAft>
              <a:buSzPts val="1800"/>
              <a:buChar char="●"/>
            </a:pPr>
            <a:r>
              <a:rPr lang="en"/>
              <a:t>Limite as permissões dos tokens</a:t>
            </a:r>
            <a:endParaRPr/>
          </a:p>
          <a:p>
            <a:pPr indent="-342900" lvl="0" marL="457200" rtl="0" algn="l">
              <a:lnSpc>
                <a:spcPct val="100000"/>
              </a:lnSpc>
              <a:spcBef>
                <a:spcPts val="1000"/>
              </a:spcBef>
              <a:spcAft>
                <a:spcPts val="0"/>
              </a:spcAft>
              <a:buSzPts val="1800"/>
              <a:buChar char="●"/>
            </a:pPr>
            <a:r>
              <a:rPr lang="en"/>
              <a:t>Limit token permissions</a:t>
            </a:r>
            <a:endParaRPr/>
          </a:p>
          <a:p>
            <a:pPr indent="-342900" lvl="0" marL="457200" rtl="0" algn="l">
              <a:lnSpc>
                <a:spcPct val="100000"/>
              </a:lnSpc>
              <a:spcBef>
                <a:spcPts val="1000"/>
              </a:spcBef>
              <a:spcAft>
                <a:spcPts val="0"/>
              </a:spcAft>
              <a:buSzPts val="1800"/>
              <a:buChar char="●"/>
            </a:pPr>
            <a:r>
              <a:rPr lang="en"/>
              <a:t>Rode apenas Actions confiáveis</a:t>
            </a:r>
            <a:endParaRPr/>
          </a:p>
          <a:p>
            <a:pPr indent="-342900" lvl="0" marL="457200" rtl="0" algn="l">
              <a:lnSpc>
                <a:spcPct val="100000"/>
              </a:lnSpc>
              <a:spcBef>
                <a:spcPts val="1000"/>
              </a:spcBef>
              <a:spcAft>
                <a:spcPts val="0"/>
              </a:spcAft>
              <a:buSzPts val="1800"/>
              <a:buChar char="●"/>
            </a:pPr>
            <a:r>
              <a:rPr lang="en"/>
              <a:t>Proteja seus secrets com environments</a:t>
            </a:r>
            <a:endParaRPr/>
          </a:p>
          <a:p>
            <a:pPr indent="-342900" lvl="0" marL="457200" rtl="0" algn="l">
              <a:lnSpc>
                <a:spcPct val="100000"/>
              </a:lnSpc>
              <a:spcBef>
                <a:spcPts val="1000"/>
              </a:spcBef>
              <a:spcAft>
                <a:spcPts val="0"/>
              </a:spcAft>
              <a:buSzPts val="1800"/>
              <a:buChar char="●"/>
            </a:pPr>
            <a:r>
              <a:rPr lang="en"/>
              <a:t>Crie starter workflows para reutilização</a:t>
            </a:r>
            <a:endParaRPr/>
          </a:p>
          <a:p>
            <a:pPr indent="-342900" lvl="0" marL="457200" rtl="0" algn="l">
              <a:lnSpc>
                <a:spcPct val="100000"/>
              </a:lnSpc>
              <a:spcBef>
                <a:spcPts val="1000"/>
              </a:spcBef>
              <a:spcAft>
                <a:spcPts val="1000"/>
              </a:spcAft>
              <a:buSzPts val="1800"/>
              <a:buChar char="●"/>
            </a:pPr>
            <a:r>
              <a:rPr lang="en"/>
              <a:t>Use Actions não só para CI/CD, mas também para tarefas de -ops (DevOps, SecOps, etc.)</a:t>
            </a:r>
            <a:endParaRPr/>
          </a:p>
        </p:txBody>
      </p:sp>
      <p:sp>
        <p:nvSpPr>
          <p:cNvPr id="465" name="Google Shape;465;p22"/>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SzPts val="3000"/>
              <a:buNone/>
            </a:pPr>
            <a:r>
              <a:rPr lang="en"/>
              <a:t>Actions em uma organização GitHub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3648dab3216_0_85"/>
          <p:cNvSpPr txBox="1"/>
          <p:nvPr>
            <p:ph idx="1" type="body"/>
          </p:nvPr>
        </p:nvSpPr>
        <p:spPr>
          <a:xfrm>
            <a:off x="5029200" y="228600"/>
            <a:ext cx="4034100" cy="4572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SzPts val="1800"/>
              <a:buNone/>
            </a:pPr>
            <a:r>
              <a:t/>
            </a:r>
            <a:endParaRPr/>
          </a:p>
          <a:p>
            <a:pPr indent="-342900" lvl="0" marL="457200" rtl="0" algn="l">
              <a:lnSpc>
                <a:spcPct val="100000"/>
              </a:lnSpc>
              <a:spcBef>
                <a:spcPts val="1000"/>
              </a:spcBef>
              <a:spcAft>
                <a:spcPts val="0"/>
              </a:spcAft>
              <a:buSzPts val="1800"/>
              <a:buChar char="●"/>
            </a:pPr>
            <a:r>
              <a:rPr lang="en" u="sng">
                <a:solidFill>
                  <a:schemeClr val="hlink"/>
                </a:solidFill>
                <a:hlinkClick r:id="rId3"/>
              </a:rPr>
              <a:t>Improve </a:t>
            </a:r>
            <a:r>
              <a:rPr lang="en" u="sng">
                <a:solidFill>
                  <a:schemeClr val="hlink"/>
                </a:solidFill>
                <a:hlinkClick r:id="rId4"/>
              </a:rPr>
              <a:t>productivity</a:t>
            </a:r>
            <a:r>
              <a:rPr lang="en" u="sng">
                <a:solidFill>
                  <a:schemeClr val="hlink"/>
                </a:solidFill>
                <a:hlinkClick r:id="rId5"/>
              </a:rPr>
              <a:t> through automation</a:t>
            </a:r>
            <a:endParaRPr/>
          </a:p>
          <a:p>
            <a:pPr indent="-342900" lvl="0" marL="457200" rtl="0" algn="l">
              <a:lnSpc>
                <a:spcPct val="100000"/>
              </a:lnSpc>
              <a:spcBef>
                <a:spcPts val="1000"/>
              </a:spcBef>
              <a:spcAft>
                <a:spcPts val="0"/>
              </a:spcAft>
              <a:buSzPts val="1800"/>
              <a:buChar char="●"/>
            </a:pPr>
            <a:r>
              <a:rPr lang="en" u="sng">
                <a:solidFill>
                  <a:schemeClr val="hlink"/>
                </a:solidFill>
                <a:hlinkClick r:id="rId6"/>
              </a:rPr>
              <a:t>Treinamento GitHub Actions - Automate with Workflows</a:t>
            </a:r>
            <a:endParaRPr/>
          </a:p>
          <a:p>
            <a:pPr indent="-342900" lvl="0" marL="457200" rtl="0" algn="l">
              <a:lnSpc>
                <a:spcPct val="100000"/>
              </a:lnSpc>
              <a:spcBef>
                <a:spcPts val="1000"/>
              </a:spcBef>
              <a:spcAft>
                <a:spcPts val="0"/>
              </a:spcAft>
              <a:buSzPts val="1800"/>
              <a:buChar char="●"/>
            </a:pPr>
            <a:r>
              <a:rPr lang="en" u="sng">
                <a:solidFill>
                  <a:schemeClr val="hlink"/>
                </a:solidFill>
                <a:hlinkClick r:id="rId7"/>
              </a:rPr>
              <a:t>Certificação GitHub Actions</a:t>
            </a:r>
            <a:endParaRPr/>
          </a:p>
          <a:p>
            <a:pPr indent="-342900" lvl="0" marL="457200" rtl="0" algn="l">
              <a:lnSpc>
                <a:spcPct val="100000"/>
              </a:lnSpc>
              <a:spcBef>
                <a:spcPts val="1000"/>
              </a:spcBef>
              <a:spcAft>
                <a:spcPts val="0"/>
              </a:spcAft>
              <a:buSzPts val="1800"/>
              <a:buChar char="●"/>
            </a:pPr>
            <a:r>
              <a:rPr lang="en" u="sng">
                <a:solidFill>
                  <a:schemeClr val="hlink"/>
                </a:solidFill>
                <a:hlinkClick r:id="rId8"/>
              </a:rPr>
              <a:t>Guia de Estudos - Certificação GitHub Actions</a:t>
            </a:r>
            <a:endParaRPr/>
          </a:p>
          <a:p>
            <a:pPr indent="-342900" lvl="0" marL="457200" rtl="0" algn="l">
              <a:lnSpc>
                <a:spcPct val="100000"/>
              </a:lnSpc>
              <a:spcBef>
                <a:spcPts val="1000"/>
              </a:spcBef>
              <a:spcAft>
                <a:spcPts val="0"/>
              </a:spcAft>
              <a:buSzPts val="1800"/>
              <a:buChar char="●"/>
            </a:pPr>
            <a:r>
              <a:rPr lang="en" u="sng">
                <a:solidFill>
                  <a:schemeClr val="hlink"/>
                </a:solidFill>
                <a:hlinkClick r:id="rId9"/>
              </a:rPr>
              <a:t>Executar Actions Localmente - Act</a:t>
            </a:r>
            <a:endParaRPr/>
          </a:p>
          <a:p>
            <a:pPr indent="-342900" lvl="0" marL="457200" rtl="0" algn="l">
              <a:lnSpc>
                <a:spcPct val="100000"/>
              </a:lnSpc>
              <a:spcBef>
                <a:spcPts val="1000"/>
              </a:spcBef>
              <a:spcAft>
                <a:spcPts val="1000"/>
              </a:spcAft>
              <a:buSzPts val="1800"/>
              <a:buChar char="●"/>
            </a:pPr>
            <a:r>
              <a:rPr lang="en" u="sng">
                <a:solidFill>
                  <a:schemeClr val="hlink"/>
                </a:solidFill>
                <a:hlinkClick r:id="rId10"/>
              </a:rPr>
              <a:t>Starter Workflows</a:t>
            </a:r>
            <a:endParaRPr/>
          </a:p>
        </p:txBody>
      </p:sp>
      <p:sp>
        <p:nvSpPr>
          <p:cNvPr id="471" name="Google Shape;471;g3648dab3216_0_85"/>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p>
            <a:pPr indent="0" lvl="0" marL="0" rtl="0" algn="l">
              <a:lnSpc>
                <a:spcPct val="100000"/>
              </a:lnSpc>
              <a:spcBef>
                <a:spcPts val="0"/>
              </a:spcBef>
              <a:spcAft>
                <a:spcPts val="0"/>
              </a:spcAft>
              <a:buSzPts val="3000"/>
              <a:buNone/>
            </a:pPr>
            <a:r>
              <a:rPr lang="en"/>
              <a:t>Links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
          <p:cNvPicPr preferRelativeResize="0"/>
          <p:nvPr/>
        </p:nvPicPr>
        <p:blipFill rotWithShape="1">
          <a:blip r:embed="rId3">
            <a:alphaModFix/>
          </a:blip>
          <a:srcRect b="0" l="0" r="0" t="1096"/>
          <a:stretch/>
        </p:blipFill>
        <p:spPr>
          <a:xfrm>
            <a:off x="-9837" y="3125"/>
            <a:ext cx="9163664" cy="5143500"/>
          </a:xfrm>
          <a:prstGeom prst="rect">
            <a:avLst/>
          </a:prstGeom>
          <a:noFill/>
          <a:ln>
            <a:noFill/>
          </a:ln>
        </p:spPr>
      </p:pic>
      <p:sp>
        <p:nvSpPr>
          <p:cNvPr id="337" name="Google Shape;337;p3"/>
          <p:cNvSpPr/>
          <p:nvPr/>
        </p:nvSpPr>
        <p:spPr>
          <a:xfrm>
            <a:off x="717175" y="1912475"/>
            <a:ext cx="3028200" cy="1324800"/>
          </a:xfrm>
          <a:prstGeom prst="rect">
            <a:avLst/>
          </a:prstGeom>
          <a:solidFill>
            <a:srgbClr val="F6F8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38" name="Google Shape;338;p3"/>
          <p:cNvSpPr txBox="1"/>
          <p:nvPr/>
        </p:nvSpPr>
        <p:spPr>
          <a:xfrm>
            <a:off x="936325" y="1952325"/>
            <a:ext cx="3197400" cy="19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1"/>
                </a:solidFill>
                <a:latin typeface="Helvetica Neue"/>
                <a:ea typeface="Helvetica Neue"/>
                <a:cs typeface="Helvetica Neue"/>
                <a:sym typeface="Helvetica Neue"/>
              </a:rPr>
              <a:t>O Que é o GitHub Actions</a:t>
            </a:r>
            <a:endParaRPr b="1" sz="2800">
              <a:solidFill>
                <a:schemeClr val="dk1"/>
              </a:solidFill>
              <a:latin typeface="Helvetica Neue"/>
              <a:ea typeface="Helvetica Neue"/>
              <a:cs typeface="Helvetica Neue"/>
              <a:sym typeface="Helvetica Neue"/>
            </a:endParaRPr>
          </a:p>
        </p:txBody>
      </p:sp>
      <p:sp>
        <p:nvSpPr>
          <p:cNvPr id="339" name="Google Shape;339;p3"/>
          <p:cNvSpPr/>
          <p:nvPr/>
        </p:nvSpPr>
        <p:spPr>
          <a:xfrm>
            <a:off x="4721450" y="209200"/>
            <a:ext cx="4074000" cy="464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40" name="Google Shape;340;p3"/>
          <p:cNvSpPr txBox="1"/>
          <p:nvPr/>
        </p:nvSpPr>
        <p:spPr>
          <a:xfrm>
            <a:off x="4721450" y="129500"/>
            <a:ext cx="4203300" cy="4551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600">
                <a:solidFill>
                  <a:schemeClr val="dk1"/>
                </a:solidFill>
                <a:latin typeface="Helvetica Neue"/>
                <a:ea typeface="Helvetica Neue"/>
                <a:cs typeface="Helvetica Neue"/>
                <a:sym typeface="Helvetica Neue"/>
              </a:rPr>
              <a:t>O GitHub Actions é um produto do GitHub que permite </a:t>
            </a:r>
            <a:r>
              <a:rPr b="1" lang="en" sz="1600">
                <a:solidFill>
                  <a:schemeClr val="dk1"/>
                </a:solidFill>
                <a:latin typeface="Helvetica Neue"/>
                <a:ea typeface="Helvetica Neue"/>
                <a:cs typeface="Helvetica Neue"/>
                <a:sym typeface="Helvetica Neue"/>
              </a:rPr>
              <a:t>automatizar seus fluxos de trabalho.</a:t>
            </a:r>
            <a:endParaRPr b="1" sz="1600">
              <a:solidFill>
                <a:schemeClr val="dk1"/>
              </a:solidFill>
              <a:latin typeface="Helvetica Neue"/>
              <a:ea typeface="Helvetica Neue"/>
              <a:cs typeface="Helvetica Neue"/>
              <a:sym typeface="Helvetica Neue"/>
            </a:endParaRPr>
          </a:p>
          <a:p>
            <a:pPr indent="-323850" lvl="0" marL="457200" rtl="0" algn="l">
              <a:lnSpc>
                <a:spcPct val="115000"/>
              </a:lnSpc>
              <a:spcBef>
                <a:spcPts val="1200"/>
              </a:spcBef>
              <a:spcAft>
                <a:spcPts val="0"/>
              </a:spcAft>
              <a:buSzPts val="1500"/>
              <a:buChar char="●"/>
            </a:pPr>
            <a:r>
              <a:rPr lang="en" sz="1600">
                <a:solidFill>
                  <a:schemeClr val="dk1"/>
                </a:solidFill>
                <a:latin typeface="Helvetica Neue"/>
                <a:ea typeface="Helvetica Neue"/>
                <a:cs typeface="Helvetica Neue"/>
                <a:sym typeface="Helvetica Neue"/>
              </a:rPr>
              <a:t>Workflows armazenados como arquivos </a:t>
            </a:r>
            <a:r>
              <a:rPr lang="en" sz="1600">
                <a:solidFill>
                  <a:srgbClr val="188038"/>
                </a:solidFill>
                <a:latin typeface="Helvetica Neue"/>
                <a:ea typeface="Helvetica Neue"/>
                <a:cs typeface="Helvetica Neue"/>
                <a:sym typeface="Helvetica Neue"/>
              </a:rPr>
              <a:t>yml</a:t>
            </a:r>
            <a:endParaRPr sz="1600">
              <a:solidFill>
                <a:srgbClr val="188038"/>
              </a:solidFill>
              <a:latin typeface="Helvetica Neue"/>
              <a:ea typeface="Helvetica Neue"/>
              <a:cs typeface="Helvetica Neue"/>
              <a:sym typeface="Helvetica Neue"/>
            </a:endParaRPr>
          </a:p>
          <a:p>
            <a:pPr indent="-323850" lvl="0" marL="457200" rtl="0" algn="l">
              <a:lnSpc>
                <a:spcPct val="115000"/>
              </a:lnSpc>
              <a:spcBef>
                <a:spcPts val="0"/>
              </a:spcBef>
              <a:spcAft>
                <a:spcPts val="0"/>
              </a:spcAft>
              <a:buSzPts val="1500"/>
              <a:buChar char="●"/>
            </a:pPr>
            <a:r>
              <a:rPr lang="en" sz="1600">
                <a:solidFill>
                  <a:schemeClr val="dk1"/>
                </a:solidFill>
                <a:latin typeface="Helvetica Neue"/>
                <a:ea typeface="Helvetica Neue"/>
                <a:cs typeface="Helvetica Neue"/>
                <a:sym typeface="Helvetica Neue"/>
              </a:rPr>
              <a:t>Totalmente integrado ao GitHub</a:t>
            </a:r>
            <a:endParaRPr sz="1600">
              <a:solidFill>
                <a:schemeClr val="dk1"/>
              </a:solidFill>
              <a:latin typeface="Helvetica Neue"/>
              <a:ea typeface="Helvetica Neue"/>
              <a:cs typeface="Helvetica Neue"/>
              <a:sym typeface="Helvetica Neue"/>
            </a:endParaRPr>
          </a:p>
          <a:p>
            <a:pPr indent="-323850" lvl="0" marL="457200" rtl="0" algn="l">
              <a:lnSpc>
                <a:spcPct val="115000"/>
              </a:lnSpc>
              <a:spcBef>
                <a:spcPts val="0"/>
              </a:spcBef>
              <a:spcAft>
                <a:spcPts val="0"/>
              </a:spcAft>
              <a:buSzPts val="1500"/>
              <a:buChar char="●"/>
            </a:pPr>
            <a:r>
              <a:rPr lang="en" sz="1600">
                <a:solidFill>
                  <a:schemeClr val="dk1"/>
                </a:solidFill>
                <a:latin typeface="Helvetica Neue"/>
                <a:ea typeface="Helvetica Neue"/>
                <a:cs typeface="Helvetica Neue"/>
                <a:sym typeface="Helvetica Neue"/>
              </a:rPr>
              <a:t>Responde a eventos do GitHub</a:t>
            </a:r>
            <a:endParaRPr sz="1600">
              <a:solidFill>
                <a:schemeClr val="dk1"/>
              </a:solidFill>
              <a:latin typeface="Helvetica Neue"/>
              <a:ea typeface="Helvetica Neue"/>
              <a:cs typeface="Helvetica Neue"/>
              <a:sym typeface="Helvetica Neue"/>
            </a:endParaRPr>
          </a:p>
          <a:p>
            <a:pPr indent="-323850" lvl="0" marL="457200" rtl="0" algn="l">
              <a:lnSpc>
                <a:spcPct val="115000"/>
              </a:lnSpc>
              <a:spcBef>
                <a:spcPts val="0"/>
              </a:spcBef>
              <a:spcAft>
                <a:spcPts val="0"/>
              </a:spcAft>
              <a:buSzPts val="1500"/>
              <a:buChar char="●"/>
            </a:pPr>
            <a:r>
              <a:rPr lang="en" sz="1600">
                <a:solidFill>
                  <a:schemeClr val="dk1"/>
                </a:solidFill>
                <a:latin typeface="Helvetica Neue"/>
                <a:ea typeface="Helvetica Neue"/>
                <a:cs typeface="Helvetica Neue"/>
                <a:sym typeface="Helvetica Neue"/>
              </a:rPr>
              <a:t>Logs em tempo real e execução de workflow visualizada</a:t>
            </a:r>
            <a:endParaRPr sz="1600">
              <a:solidFill>
                <a:schemeClr val="dk1"/>
              </a:solidFill>
              <a:latin typeface="Helvetica Neue"/>
              <a:ea typeface="Helvetica Neue"/>
              <a:cs typeface="Helvetica Neue"/>
              <a:sym typeface="Helvetica Neue"/>
            </a:endParaRPr>
          </a:p>
          <a:p>
            <a:pPr indent="-323850" lvl="0" marL="457200" rtl="0" algn="l">
              <a:lnSpc>
                <a:spcPct val="115000"/>
              </a:lnSpc>
              <a:spcBef>
                <a:spcPts val="0"/>
              </a:spcBef>
              <a:spcAft>
                <a:spcPts val="0"/>
              </a:spcAft>
              <a:buSzPts val="1500"/>
              <a:buChar char="●"/>
            </a:pPr>
            <a:r>
              <a:rPr lang="en" sz="1600">
                <a:solidFill>
                  <a:schemeClr val="dk1"/>
                </a:solidFill>
                <a:latin typeface="Helvetica Neue"/>
                <a:ea typeface="Helvetica Neue"/>
                <a:cs typeface="Helvetica Neue"/>
                <a:sym typeface="Helvetica Neue"/>
              </a:rPr>
              <a:t>Workflows apoiados pela comunidade</a:t>
            </a:r>
            <a:endParaRPr sz="1600">
              <a:solidFill>
                <a:schemeClr val="dk1"/>
              </a:solidFill>
              <a:latin typeface="Helvetica Neue"/>
              <a:ea typeface="Helvetica Neue"/>
              <a:cs typeface="Helvetica Neue"/>
              <a:sym typeface="Helvetica Neue"/>
            </a:endParaRPr>
          </a:p>
          <a:p>
            <a:pPr indent="-323850" lvl="0" marL="457200" rtl="0" algn="l">
              <a:lnSpc>
                <a:spcPct val="115000"/>
              </a:lnSpc>
              <a:spcBef>
                <a:spcPts val="0"/>
              </a:spcBef>
              <a:spcAft>
                <a:spcPts val="0"/>
              </a:spcAft>
              <a:buSzPts val="1500"/>
              <a:buChar char="●"/>
            </a:pPr>
            <a:r>
              <a:rPr lang="en" sz="1600">
                <a:solidFill>
                  <a:schemeClr val="dk1"/>
                </a:solidFill>
                <a:latin typeface="Helvetica Neue"/>
                <a:ea typeface="Helvetica Neue"/>
                <a:cs typeface="Helvetica Neue"/>
                <a:sym typeface="Helvetica Neue"/>
              </a:rPr>
              <a:t>Runners hospedados pelo GitHub ou auto-hospedados</a:t>
            </a:r>
            <a:endParaRPr sz="1600">
              <a:solidFill>
                <a:schemeClr val="dk1"/>
              </a:solidFill>
              <a:latin typeface="Helvetica Neue"/>
              <a:ea typeface="Helvetica Neue"/>
              <a:cs typeface="Helvetica Neue"/>
              <a:sym typeface="Helvetica Neue"/>
            </a:endParaRPr>
          </a:p>
          <a:p>
            <a:pPr indent="-323850" lvl="0" marL="457200" rtl="0" algn="l">
              <a:lnSpc>
                <a:spcPct val="115000"/>
              </a:lnSpc>
              <a:spcBef>
                <a:spcPts val="0"/>
              </a:spcBef>
              <a:spcAft>
                <a:spcPts val="0"/>
              </a:spcAft>
              <a:buSzPts val="1500"/>
              <a:buChar char="●"/>
            </a:pPr>
            <a:r>
              <a:rPr lang="en" sz="1600">
                <a:solidFill>
                  <a:schemeClr val="dk1"/>
                </a:solidFill>
                <a:latin typeface="Helvetica Neue"/>
                <a:ea typeface="Helvetica Neue"/>
                <a:cs typeface="Helvetica Neue"/>
                <a:sym typeface="Helvetica Neue"/>
              </a:rPr>
              <a:t>Armazenamento de segredos integrado</a:t>
            </a:r>
            <a:endParaRPr sz="16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Clr>
                <a:schemeClr val="dk1"/>
              </a:buClr>
              <a:buSzPts val="1100"/>
              <a:buFont typeface="Arial"/>
              <a:buNone/>
            </a:pPr>
            <a:r>
              <a:t/>
            </a:r>
            <a:endParaRPr b="1" sz="1800">
              <a:solidFill>
                <a:schemeClr val="dk1"/>
              </a:solidFill>
            </a:endParaRPr>
          </a:p>
          <a:p>
            <a:pPr indent="0" lvl="0" marL="0" rtl="0" algn="l">
              <a:spcBef>
                <a:spcPts val="1200"/>
              </a:spcBef>
              <a:spcAft>
                <a:spcPts val="0"/>
              </a:spcAft>
              <a:buNone/>
            </a:pPr>
            <a:r>
              <a:t/>
            </a:r>
            <a:endParaRPr sz="2400">
              <a:solidFill>
                <a:schemeClr val="dk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
          <p:cNvPicPr preferRelativeResize="0"/>
          <p:nvPr/>
        </p:nvPicPr>
        <p:blipFill rotWithShape="1">
          <a:blip r:embed="rId3">
            <a:alphaModFix/>
          </a:blip>
          <a:srcRect b="0" l="0" r="0" t="0"/>
          <a:stretch/>
        </p:blipFill>
        <p:spPr>
          <a:xfrm>
            <a:off x="0" y="-12425"/>
            <a:ext cx="9144000" cy="5168345"/>
          </a:xfrm>
          <a:prstGeom prst="rect">
            <a:avLst/>
          </a:prstGeom>
          <a:noFill/>
          <a:ln>
            <a:noFill/>
          </a:ln>
        </p:spPr>
      </p:pic>
      <p:sp>
        <p:nvSpPr>
          <p:cNvPr id="346" name="Google Shape;346;p4"/>
          <p:cNvSpPr/>
          <p:nvPr/>
        </p:nvSpPr>
        <p:spPr>
          <a:xfrm>
            <a:off x="1758125" y="249925"/>
            <a:ext cx="5929500" cy="67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47" name="Google Shape;347;p4"/>
          <p:cNvSpPr txBox="1"/>
          <p:nvPr/>
        </p:nvSpPr>
        <p:spPr>
          <a:xfrm>
            <a:off x="1964975" y="249925"/>
            <a:ext cx="4697100" cy="6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Helvetica Neue"/>
                <a:ea typeface="Helvetica Neue"/>
                <a:cs typeface="Helvetica Neue"/>
                <a:sym typeface="Helvetica Neue"/>
              </a:rPr>
              <a:t>Casos de uso dentro do SLDC </a:t>
            </a:r>
            <a:r>
              <a:rPr lang="en" sz="1500">
                <a:solidFill>
                  <a:srgbClr val="FFFFFF"/>
                </a:solidFill>
                <a:latin typeface="Helvetica Neue"/>
                <a:ea typeface="Helvetica Neue"/>
                <a:cs typeface="Helvetica Neue"/>
                <a:sym typeface="Helvetica Neue"/>
              </a:rPr>
              <a:t>(Ciclo de Vida de </a:t>
            </a:r>
            <a:r>
              <a:rPr lang="en" sz="1500">
                <a:solidFill>
                  <a:srgbClr val="FFFFFF"/>
                </a:solidFill>
                <a:latin typeface="Helvetica Neue"/>
                <a:ea typeface="Helvetica Neue"/>
                <a:cs typeface="Helvetica Neue"/>
                <a:sym typeface="Helvetica Neue"/>
              </a:rPr>
              <a:t>Desenvolvimento</a:t>
            </a:r>
            <a:r>
              <a:rPr lang="en" sz="1500">
                <a:solidFill>
                  <a:srgbClr val="FFFFFF"/>
                </a:solidFill>
                <a:latin typeface="Helvetica Neue"/>
                <a:ea typeface="Helvetica Neue"/>
                <a:cs typeface="Helvetica Neue"/>
                <a:sym typeface="Helvetica Neue"/>
              </a:rPr>
              <a:t> de software)</a:t>
            </a:r>
            <a:endParaRPr sz="1500">
              <a:solidFill>
                <a:srgbClr val="FFFFFF"/>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
          <p:cNvPicPr preferRelativeResize="0"/>
          <p:nvPr/>
        </p:nvPicPr>
        <p:blipFill rotWithShape="1">
          <a:blip r:embed="rId3">
            <a:alphaModFix/>
          </a:blip>
          <a:srcRect b="0" l="0" r="0" t="0"/>
          <a:stretch/>
        </p:blipFill>
        <p:spPr>
          <a:xfrm>
            <a:off x="-154250" y="-76200"/>
            <a:ext cx="9363773" cy="5271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6"/>
          <p:cNvPicPr preferRelativeResize="0"/>
          <p:nvPr/>
        </p:nvPicPr>
        <p:blipFill rotWithShape="1">
          <a:blip r:embed="rId3">
            <a:alphaModFix/>
          </a:blip>
          <a:srcRect b="0" l="0" r="0" t="0"/>
          <a:stretch/>
        </p:blipFill>
        <p:spPr>
          <a:xfrm>
            <a:off x="-64875" y="-121750"/>
            <a:ext cx="9410048" cy="5311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7"/>
          <p:cNvPicPr preferRelativeResize="0"/>
          <p:nvPr/>
        </p:nvPicPr>
        <p:blipFill rotWithShape="1">
          <a:blip r:embed="rId3">
            <a:alphaModFix/>
          </a:blip>
          <a:srcRect b="0" l="0" r="0" t="0"/>
          <a:stretch/>
        </p:blipFill>
        <p:spPr>
          <a:xfrm>
            <a:off x="255950" y="152400"/>
            <a:ext cx="8632110" cy="48387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8"/>
          <p:cNvPicPr preferRelativeResize="0"/>
          <p:nvPr/>
        </p:nvPicPr>
        <p:blipFill rotWithShape="1">
          <a:blip r:embed="rId3">
            <a:alphaModFix/>
          </a:blip>
          <a:srcRect b="0" l="0" r="0" t="0"/>
          <a:stretch/>
        </p:blipFill>
        <p:spPr>
          <a:xfrm>
            <a:off x="221550" y="152400"/>
            <a:ext cx="8777380" cy="48387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9"/>
          <p:cNvPicPr preferRelativeResize="0"/>
          <p:nvPr/>
        </p:nvPicPr>
        <p:blipFill rotWithShape="1">
          <a:blip r:embed="rId3">
            <a:alphaModFix/>
          </a:blip>
          <a:srcRect b="0" l="0" r="0" t="0"/>
          <a:stretch/>
        </p:blipFill>
        <p:spPr>
          <a:xfrm>
            <a:off x="192024" y="152400"/>
            <a:ext cx="8800763"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